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7.xml" ContentType="application/inkml+xml"/>
  <Override PartName="/ppt/ink/ink2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09" r:id="rId3"/>
    <p:sldId id="310" r:id="rId4"/>
    <p:sldId id="332" r:id="rId5"/>
    <p:sldId id="304" r:id="rId6"/>
    <p:sldId id="311" r:id="rId7"/>
    <p:sldId id="307" r:id="rId8"/>
    <p:sldId id="331" r:id="rId9"/>
    <p:sldId id="306" r:id="rId10"/>
    <p:sldId id="329" r:id="rId11"/>
    <p:sldId id="330" r:id="rId12"/>
    <p:sldId id="308" r:id="rId13"/>
    <p:sldId id="313" r:id="rId14"/>
    <p:sldId id="314" r:id="rId15"/>
    <p:sldId id="319" r:id="rId16"/>
    <p:sldId id="320" r:id="rId17"/>
    <p:sldId id="327" r:id="rId18"/>
    <p:sldId id="321" r:id="rId19"/>
    <p:sldId id="324" r:id="rId20"/>
    <p:sldId id="325" r:id="rId21"/>
    <p:sldId id="323" r:id="rId22"/>
    <p:sldId id="322" r:id="rId23"/>
    <p:sldId id="315" r:id="rId24"/>
    <p:sldId id="317" r:id="rId25"/>
    <p:sldId id="318" r:id="rId26"/>
    <p:sldId id="316" r:id="rId27"/>
    <p:sldId id="328"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BCAB"/>
    <a:srgbClr val="FFF87F"/>
    <a:srgbClr val="CAC3E8"/>
    <a:srgbClr val="7FD0F3"/>
    <a:srgbClr val="90D8A5"/>
    <a:srgbClr val="FFD6E4"/>
    <a:srgbClr val="BFBFBF"/>
    <a:srgbClr val="FFBF93"/>
    <a:srgbClr val="7ED0F3"/>
    <a:srgbClr val="D1A4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D90DE7-6D29-4C7A-9D2D-63B972CAF0C2}" v="76" dt="2025-02-19T00:43:54.69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64" autoAdjust="0"/>
    <p:restoredTop sz="83304" autoAdjust="0"/>
  </p:normalViewPr>
  <p:slideViewPr>
    <p:cSldViewPr snapToGrid="0">
      <p:cViewPr varScale="1">
        <p:scale>
          <a:sx n="101" d="100"/>
          <a:sy n="101" d="100"/>
        </p:scale>
        <p:origin x="398"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C409630A-84B6-4A23-AB6D-385EB5AA5C42}"/>
    <pc:docChg chg="undo custSel addSld modSld sldOrd">
      <pc:chgData name="Weifeng Xu" userId="e7aed605-a3dd-4d5a-a692-a87037af107b" providerId="ADAL" clId="{C409630A-84B6-4A23-AB6D-385EB5AA5C42}" dt="2021-09-14T02:11:40.312" v="1175" actId="20577"/>
      <pc:docMkLst>
        <pc:docMk/>
      </pc:docMkLst>
      <pc:sldChg chg="modNotesTx">
        <pc:chgData name="Weifeng Xu" userId="e7aed605-a3dd-4d5a-a692-a87037af107b" providerId="ADAL" clId="{C409630A-84B6-4A23-AB6D-385EB5AA5C42}" dt="2021-09-07T13:11:08.090" v="391"/>
        <pc:sldMkLst>
          <pc:docMk/>
          <pc:sldMk cId="3880498667" sldId="306"/>
        </pc:sldMkLst>
      </pc:sldChg>
      <pc:sldChg chg="modSp mod">
        <pc:chgData name="Weifeng Xu" userId="e7aed605-a3dd-4d5a-a692-a87037af107b" providerId="ADAL" clId="{C409630A-84B6-4A23-AB6D-385EB5AA5C42}" dt="2021-08-31T13:50:36.156" v="0" actId="14100"/>
        <pc:sldMkLst>
          <pc:docMk/>
          <pc:sldMk cId="928789415" sldId="307"/>
        </pc:sldMkLst>
      </pc:sldChg>
      <pc:sldChg chg="addSp delSp modSp new mod chgLayout">
        <pc:chgData name="Weifeng Xu" userId="e7aed605-a3dd-4d5a-a692-a87037af107b" providerId="ADAL" clId="{C409630A-84B6-4A23-AB6D-385EB5AA5C42}" dt="2021-09-07T12:13:36.660" v="121" actId="20577"/>
        <pc:sldMkLst>
          <pc:docMk/>
          <pc:sldMk cId="4217461118" sldId="309"/>
        </pc:sldMkLst>
      </pc:sldChg>
      <pc:sldChg chg="addSp delSp modSp new mod ord modClrScheme chgLayout">
        <pc:chgData name="Weifeng Xu" userId="e7aed605-a3dd-4d5a-a692-a87037af107b" providerId="ADAL" clId="{C409630A-84B6-4A23-AB6D-385EB5AA5C42}" dt="2021-09-07T12:14:34.617" v="127" actId="14100"/>
        <pc:sldMkLst>
          <pc:docMk/>
          <pc:sldMk cId="1863833040" sldId="310"/>
        </pc:sldMkLst>
      </pc:sldChg>
      <pc:sldChg chg="addSp modSp new mod ord">
        <pc:chgData name="Weifeng Xu" userId="e7aed605-a3dd-4d5a-a692-a87037af107b" providerId="ADAL" clId="{C409630A-84B6-4A23-AB6D-385EB5AA5C42}" dt="2021-09-07T13:06:25.492" v="387" actId="207"/>
        <pc:sldMkLst>
          <pc:docMk/>
          <pc:sldMk cId="2638533410" sldId="311"/>
        </pc:sldMkLst>
      </pc:sldChg>
      <pc:sldChg chg="addSp delSp modSp new mod modClrScheme chgLayout">
        <pc:chgData name="Weifeng Xu" userId="e7aed605-a3dd-4d5a-a692-a87037af107b" providerId="ADAL" clId="{C409630A-84B6-4A23-AB6D-385EB5AA5C42}" dt="2021-09-14T02:11:40.312" v="1175" actId="20577"/>
        <pc:sldMkLst>
          <pc:docMk/>
          <pc:sldMk cId="2003676083" sldId="312"/>
        </pc:sldMkLst>
      </pc:sldChg>
    </pc:docChg>
  </pc:docChgLst>
  <pc:docChgLst>
    <pc:chgData name="Weifeng Xu" userId="e7aed605-a3dd-4d5a-a692-a87037af107b" providerId="ADAL" clId="{EED90DE7-6D29-4C7A-9D2D-63B972CAF0C2}"/>
    <pc:docChg chg="undo custSel addSld delSld modSld modShowInfo">
      <pc:chgData name="Weifeng Xu" userId="e7aed605-a3dd-4d5a-a692-a87037af107b" providerId="ADAL" clId="{EED90DE7-6D29-4C7A-9D2D-63B972CAF0C2}" dt="2025-02-19T00:54:44.229" v="2760" actId="2744"/>
      <pc:docMkLst>
        <pc:docMk/>
      </pc:docMkLst>
      <pc:sldChg chg="addSp delSp modSp mod modNotesTx">
        <pc:chgData name="Weifeng Xu" userId="e7aed605-a3dd-4d5a-a692-a87037af107b" providerId="ADAL" clId="{EED90DE7-6D29-4C7A-9D2D-63B972CAF0C2}" dt="2024-02-23T13:17:02.799" v="1848" actId="14100"/>
        <pc:sldMkLst>
          <pc:docMk/>
          <pc:sldMk cId="3880498667" sldId="306"/>
        </pc:sldMkLst>
      </pc:sldChg>
      <pc:sldChg chg="modSp mod modNotesTx">
        <pc:chgData name="Weifeng Xu" userId="e7aed605-a3dd-4d5a-a692-a87037af107b" providerId="ADAL" clId="{EED90DE7-6D29-4C7A-9D2D-63B972CAF0C2}" dt="2023-02-27T03:02:31.416" v="1794" actId="6549"/>
        <pc:sldMkLst>
          <pc:docMk/>
          <pc:sldMk cId="928789415" sldId="307"/>
        </pc:sldMkLst>
      </pc:sldChg>
      <pc:sldChg chg="addSp modSp mod">
        <pc:chgData name="Weifeng Xu" userId="e7aed605-a3dd-4d5a-a692-a87037af107b" providerId="ADAL" clId="{EED90DE7-6D29-4C7A-9D2D-63B972CAF0C2}" dt="2024-02-23T13:14:32.912" v="1839" actId="20577"/>
        <pc:sldMkLst>
          <pc:docMk/>
          <pc:sldMk cId="3069373520" sldId="308"/>
        </pc:sldMkLst>
      </pc:sldChg>
      <pc:sldChg chg="modSp mod">
        <pc:chgData name="Weifeng Xu" userId="e7aed605-a3dd-4d5a-a692-a87037af107b" providerId="ADAL" clId="{EED90DE7-6D29-4C7A-9D2D-63B972CAF0C2}" dt="2025-02-19T00:52:16.696" v="2759" actId="20577"/>
        <pc:sldMkLst>
          <pc:docMk/>
          <pc:sldMk cId="2003676083" sldId="312"/>
        </pc:sldMkLst>
        <pc:spChg chg="mod">
          <ac:chgData name="Weifeng Xu" userId="e7aed605-a3dd-4d5a-a692-a87037af107b" providerId="ADAL" clId="{EED90DE7-6D29-4C7A-9D2D-63B972CAF0C2}" dt="2025-02-19T00:52:16.696" v="2759" actId="20577"/>
          <ac:spMkLst>
            <pc:docMk/>
            <pc:sldMk cId="2003676083" sldId="312"/>
            <ac:spMk id="3" creationId="{38C0F097-7109-4F29-88C2-FD56C88EE3AC}"/>
          </ac:spMkLst>
        </pc:spChg>
        <pc:spChg chg="mod">
          <ac:chgData name="Weifeng Xu" userId="e7aed605-a3dd-4d5a-a692-a87037af107b" providerId="ADAL" clId="{EED90DE7-6D29-4C7A-9D2D-63B972CAF0C2}" dt="2025-02-19T00:50:54.776" v="2741" actId="20577"/>
          <ac:spMkLst>
            <pc:docMk/>
            <pc:sldMk cId="2003676083" sldId="312"/>
            <ac:spMk id="4" creationId="{FD94543E-EB57-4939-A8DE-34C9821FC8C6}"/>
          </ac:spMkLst>
        </pc:spChg>
      </pc:sldChg>
      <pc:sldChg chg="addSp delSp modSp new mod modClrScheme chgLayout modNotesTx">
        <pc:chgData name="Weifeng Xu" userId="e7aed605-a3dd-4d5a-a692-a87037af107b" providerId="ADAL" clId="{EED90DE7-6D29-4C7A-9D2D-63B972CAF0C2}" dt="2022-03-05T03:03:13.025" v="771" actId="20577"/>
        <pc:sldMkLst>
          <pc:docMk/>
          <pc:sldMk cId="2287346867" sldId="313"/>
        </pc:sldMkLst>
      </pc:sldChg>
      <pc:sldChg chg="addSp delSp modSp new mod modClrScheme chgLayout modNotesTx">
        <pc:chgData name="Weifeng Xu" userId="e7aed605-a3dd-4d5a-a692-a87037af107b" providerId="ADAL" clId="{EED90DE7-6D29-4C7A-9D2D-63B972CAF0C2}" dt="2022-10-03T22:50:02.447" v="1314"/>
        <pc:sldMkLst>
          <pc:docMk/>
          <pc:sldMk cId="3000983103" sldId="314"/>
        </pc:sldMkLst>
      </pc:sldChg>
      <pc:sldChg chg="addSp modSp new mod modNotesTx">
        <pc:chgData name="Weifeng Xu" userId="e7aed605-a3dd-4d5a-a692-a87037af107b" providerId="ADAL" clId="{EED90DE7-6D29-4C7A-9D2D-63B972CAF0C2}" dt="2024-02-29T16:13:09.801" v="2133" actId="1076"/>
        <pc:sldMkLst>
          <pc:docMk/>
          <pc:sldMk cId="125846364" sldId="315"/>
        </pc:sldMkLst>
      </pc:sldChg>
      <pc:sldChg chg="addSp delSp modSp new mod">
        <pc:chgData name="Weifeng Xu" userId="e7aed605-a3dd-4d5a-a692-a87037af107b" providerId="ADAL" clId="{EED90DE7-6D29-4C7A-9D2D-63B972CAF0C2}" dt="2022-03-05T00:38:48.808" v="233" actId="20577"/>
        <pc:sldMkLst>
          <pc:docMk/>
          <pc:sldMk cId="1763997466" sldId="316"/>
        </pc:sldMkLst>
      </pc:sldChg>
      <pc:sldChg chg="addSp modSp new mod">
        <pc:chgData name="Weifeng Xu" userId="e7aed605-a3dd-4d5a-a692-a87037af107b" providerId="ADAL" clId="{EED90DE7-6D29-4C7A-9D2D-63B972CAF0C2}" dt="2022-03-05T00:26:09.258" v="125" actId="1076"/>
        <pc:sldMkLst>
          <pc:docMk/>
          <pc:sldMk cId="2381815187" sldId="317"/>
        </pc:sldMkLst>
      </pc:sldChg>
      <pc:sldChg chg="addSp modSp new mod">
        <pc:chgData name="Weifeng Xu" userId="e7aed605-a3dd-4d5a-a692-a87037af107b" providerId="ADAL" clId="{EED90DE7-6D29-4C7A-9D2D-63B972CAF0C2}" dt="2022-03-05T00:38:32.609" v="199" actId="20577"/>
        <pc:sldMkLst>
          <pc:docMk/>
          <pc:sldMk cId="2188277055" sldId="318"/>
        </pc:sldMkLst>
      </pc:sldChg>
      <pc:sldChg chg="addSp modSp new mod">
        <pc:chgData name="Weifeng Xu" userId="e7aed605-a3dd-4d5a-a692-a87037af107b" providerId="ADAL" clId="{EED90DE7-6D29-4C7A-9D2D-63B972CAF0C2}" dt="2022-03-05T03:10:25.986" v="818" actId="6549"/>
        <pc:sldMkLst>
          <pc:docMk/>
          <pc:sldMk cId="1240930998" sldId="319"/>
        </pc:sldMkLst>
      </pc:sldChg>
      <pc:sldChg chg="addSp delSp modSp new mod">
        <pc:chgData name="Weifeng Xu" userId="e7aed605-a3dd-4d5a-a692-a87037af107b" providerId="ADAL" clId="{EED90DE7-6D29-4C7A-9D2D-63B972CAF0C2}" dt="2022-03-05T03:10:20.883" v="817" actId="6549"/>
        <pc:sldMkLst>
          <pc:docMk/>
          <pc:sldMk cId="2541891351" sldId="320"/>
        </pc:sldMkLst>
      </pc:sldChg>
      <pc:sldChg chg="addSp delSp modSp new mod">
        <pc:chgData name="Weifeng Xu" userId="e7aed605-a3dd-4d5a-a692-a87037af107b" providerId="ADAL" clId="{EED90DE7-6D29-4C7A-9D2D-63B972CAF0C2}" dt="2022-03-05T03:10:14.081" v="816" actId="6549"/>
        <pc:sldMkLst>
          <pc:docMk/>
          <pc:sldMk cId="3548938981" sldId="321"/>
        </pc:sldMkLst>
      </pc:sldChg>
      <pc:sldChg chg="addSp modSp new mod modClrScheme chgLayout">
        <pc:chgData name="Weifeng Xu" userId="e7aed605-a3dd-4d5a-a692-a87037af107b" providerId="ADAL" clId="{EED90DE7-6D29-4C7A-9D2D-63B972CAF0C2}" dt="2022-03-05T01:46:50.703" v="415" actId="20577"/>
        <pc:sldMkLst>
          <pc:docMk/>
          <pc:sldMk cId="3102221820" sldId="322"/>
        </pc:sldMkLst>
      </pc:sldChg>
      <pc:sldChg chg="addSp delSp modSp new mod modClrScheme chgLayout">
        <pc:chgData name="Weifeng Xu" userId="e7aed605-a3dd-4d5a-a692-a87037af107b" providerId="ADAL" clId="{EED90DE7-6D29-4C7A-9D2D-63B972CAF0C2}" dt="2024-02-26T21:54:51.973" v="1916" actId="207"/>
        <pc:sldMkLst>
          <pc:docMk/>
          <pc:sldMk cId="3959149998" sldId="323"/>
        </pc:sldMkLst>
      </pc:sldChg>
      <pc:sldChg chg="addSp delSp modSp new mod modNotesTx">
        <pc:chgData name="Weifeng Xu" userId="e7aed605-a3dd-4d5a-a692-a87037af107b" providerId="ADAL" clId="{EED90DE7-6D29-4C7A-9D2D-63B972CAF0C2}" dt="2025-02-19T00:44:35.898" v="2581" actId="20577"/>
        <pc:sldMkLst>
          <pc:docMk/>
          <pc:sldMk cId="1547861225" sldId="324"/>
        </pc:sldMkLst>
        <pc:spChg chg="add mod">
          <ac:chgData name="Weifeng Xu" userId="e7aed605-a3dd-4d5a-a692-a87037af107b" providerId="ADAL" clId="{EED90DE7-6D29-4C7A-9D2D-63B972CAF0C2}" dt="2025-02-19T00:44:35.898" v="2581" actId="20577"/>
          <ac:spMkLst>
            <pc:docMk/>
            <pc:sldMk cId="1547861225" sldId="324"/>
            <ac:spMk id="2" creationId="{D797BAE8-4042-F5AD-0E39-243EEE4CB3FD}"/>
          </ac:spMkLst>
        </pc:spChg>
        <pc:picChg chg="mod">
          <ac:chgData name="Weifeng Xu" userId="e7aed605-a3dd-4d5a-a692-a87037af107b" providerId="ADAL" clId="{EED90DE7-6D29-4C7A-9D2D-63B972CAF0C2}" dt="2025-02-19T00:44:19.199" v="2579" actId="1076"/>
          <ac:picMkLst>
            <pc:docMk/>
            <pc:sldMk cId="1547861225" sldId="324"/>
            <ac:picMk id="5" creationId="{1EEA714D-5E26-4360-A373-0417243CAC45}"/>
          </ac:picMkLst>
        </pc:picChg>
        <pc:cxnChg chg="add">
          <ac:chgData name="Weifeng Xu" userId="e7aed605-a3dd-4d5a-a692-a87037af107b" providerId="ADAL" clId="{EED90DE7-6D29-4C7A-9D2D-63B972CAF0C2}" dt="2025-02-19T00:44:28.145" v="2580" actId="11529"/>
          <ac:cxnSpMkLst>
            <pc:docMk/>
            <pc:sldMk cId="1547861225" sldId="324"/>
            <ac:cxnSpMk id="6" creationId="{4F4BB4A6-33CF-F9B4-8437-78E94A1F58B5}"/>
          </ac:cxnSpMkLst>
        </pc:cxnChg>
      </pc:sldChg>
      <pc:sldChg chg="addSp modSp new mod modNotesTx">
        <pc:chgData name="Weifeng Xu" userId="e7aed605-a3dd-4d5a-a692-a87037af107b" providerId="ADAL" clId="{EED90DE7-6D29-4C7A-9D2D-63B972CAF0C2}" dt="2022-03-05T03:10:05.754" v="814" actId="6549"/>
        <pc:sldMkLst>
          <pc:docMk/>
          <pc:sldMk cId="2109313402" sldId="325"/>
        </pc:sldMkLst>
      </pc:sldChg>
      <pc:sldChg chg="new del">
        <pc:chgData name="Weifeng Xu" userId="e7aed605-a3dd-4d5a-a692-a87037af107b" providerId="ADAL" clId="{EED90DE7-6D29-4C7A-9D2D-63B972CAF0C2}" dt="2022-03-14T21:33:07.879" v="819" actId="47"/>
        <pc:sldMkLst>
          <pc:docMk/>
          <pc:sldMk cId="4102500662" sldId="326"/>
        </pc:sldMkLst>
      </pc:sldChg>
      <pc:sldChg chg="addSp modSp new mod">
        <pc:chgData name="Weifeng Xu" userId="e7aed605-a3dd-4d5a-a692-a87037af107b" providerId="ADAL" clId="{EED90DE7-6D29-4C7A-9D2D-63B972CAF0C2}" dt="2025-02-19T00:40:45.696" v="2549" actId="114"/>
        <pc:sldMkLst>
          <pc:docMk/>
          <pc:sldMk cId="4291488049" sldId="327"/>
        </pc:sldMkLst>
        <pc:spChg chg="mod">
          <ac:chgData name="Weifeng Xu" userId="e7aed605-a3dd-4d5a-a692-a87037af107b" providerId="ADAL" clId="{EED90DE7-6D29-4C7A-9D2D-63B972CAF0C2}" dt="2025-02-19T00:40:45.696" v="2549" actId="114"/>
          <ac:spMkLst>
            <pc:docMk/>
            <pc:sldMk cId="4291488049" sldId="327"/>
            <ac:spMk id="4" creationId="{5FDB0195-3E7E-4849-BBB2-7C07D6320A72}"/>
          </ac:spMkLst>
        </pc:spChg>
      </pc:sldChg>
      <pc:sldChg chg="addSp modSp new mod modClrScheme chgLayout">
        <pc:chgData name="Weifeng Xu" userId="e7aed605-a3dd-4d5a-a692-a87037af107b" providerId="ADAL" clId="{EED90DE7-6D29-4C7A-9D2D-63B972CAF0C2}" dt="2025-02-19T00:51:36.777" v="2752" actId="20577"/>
        <pc:sldMkLst>
          <pc:docMk/>
          <pc:sldMk cId="767581564" sldId="328"/>
        </pc:sldMkLst>
        <pc:spChg chg="mod">
          <ac:chgData name="Weifeng Xu" userId="e7aed605-a3dd-4d5a-a692-a87037af107b" providerId="ADAL" clId="{EED90DE7-6D29-4C7A-9D2D-63B972CAF0C2}" dt="2025-02-19T00:51:36.777" v="2752" actId="20577"/>
          <ac:spMkLst>
            <pc:docMk/>
            <pc:sldMk cId="767581564" sldId="328"/>
            <ac:spMk id="2" creationId="{9E903F67-5A6F-068A-5801-2467B7B6DF15}"/>
          </ac:spMkLst>
        </pc:spChg>
        <pc:spChg chg="add mod">
          <ac:chgData name="Weifeng Xu" userId="e7aed605-a3dd-4d5a-a692-a87037af107b" providerId="ADAL" clId="{EED90DE7-6D29-4C7A-9D2D-63B972CAF0C2}" dt="2025-02-12T17:05:26.836" v="2473" actId="12"/>
          <ac:spMkLst>
            <pc:docMk/>
            <pc:sldMk cId="767581564" sldId="328"/>
            <ac:spMk id="3" creationId="{5C2B458C-46D2-76A0-F400-0FA4D0E46FBC}"/>
          </ac:spMkLst>
        </pc:spChg>
      </pc:sldChg>
      <pc:sldChg chg="addSp delSp modSp new mod modClrScheme chgLayout modNotesTx">
        <pc:chgData name="Weifeng Xu" userId="e7aed605-a3dd-4d5a-a692-a87037af107b" providerId="ADAL" clId="{EED90DE7-6D29-4C7A-9D2D-63B972CAF0C2}" dt="2022-09-27T02:16:33.215" v="1170" actId="1076"/>
        <pc:sldMkLst>
          <pc:docMk/>
          <pc:sldMk cId="124935828" sldId="329"/>
        </pc:sldMkLst>
      </pc:sldChg>
      <pc:sldChg chg="addSp modSp new mod modClrScheme chgLayout modNotesTx">
        <pc:chgData name="Weifeng Xu" userId="e7aed605-a3dd-4d5a-a692-a87037af107b" providerId="ADAL" clId="{EED90DE7-6D29-4C7A-9D2D-63B972CAF0C2}" dt="2024-02-23T13:15:12.560" v="1841"/>
        <pc:sldMkLst>
          <pc:docMk/>
          <pc:sldMk cId="654124419" sldId="330"/>
        </pc:sldMkLst>
      </pc:sldChg>
      <pc:sldChg chg="addSp delSp modSp new mod modClrScheme chgLayout">
        <pc:chgData name="Weifeng Xu" userId="e7aed605-a3dd-4d5a-a692-a87037af107b" providerId="ADAL" clId="{EED90DE7-6D29-4C7A-9D2D-63B972CAF0C2}" dt="2023-02-27T12:53:44.852" v="1831" actId="20577"/>
        <pc:sldMkLst>
          <pc:docMk/>
          <pc:sldMk cId="1207510960" sldId="331"/>
        </pc:sldMkLst>
      </pc:sldChg>
      <pc:sldChg chg="addSp modSp new mod modNotesTx">
        <pc:chgData name="Weifeng Xu" userId="e7aed605-a3dd-4d5a-a692-a87037af107b" providerId="ADAL" clId="{EED90DE7-6D29-4C7A-9D2D-63B972CAF0C2}" dt="2023-02-27T02:53:52.183" v="1727" actId="1076"/>
        <pc:sldMkLst>
          <pc:docMk/>
          <pc:sldMk cId="1791576333" sldId="33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49.909"/>
    </inkml:context>
    <inkml:brush xml:id="br0">
      <inkml:brushProperty name="width" value="0.1" units="cm"/>
      <inkml:brushProperty name="height" value="0.1" units="cm"/>
      <inkml:brushProperty name="color" value="#E71224"/>
    </inkml:brush>
  </inkml:definitions>
  <inkml:trace contextRef="#ctx0" brushRef="#br0">20 0 24575,'0'540'0,"0"-525"0,-2-1 0,-6 28 0,-2 14 0,13-79 0,2 1 0,0 0 0,2 0 0,0 0 0,1 1 0,1 0 0,1 1 0,18-28 0,19-14 0,-36 50 0,0-2 0,-1 1 0,-1-2 0,0 1 0,7-17 0,-14 25 0,0 1 0,1 0 0,0 0 0,0 1 0,0-1 0,1 0 0,-1 1 0,1 0 0,0 0 0,6-4 0,-9 7 0,0 0 0,1 0 0,-1 0 0,1 0 0,-1 1 0,1-1 0,0 1 0,-1-1 0,1 1 0,0-1 0,-1 1 0,1 0 0,0 0 0,-1 0 0,1 0 0,0 0 0,0 0 0,-1 0 0,1 0 0,0 1 0,-1-1 0,1 1 0,0-1 0,-1 1 0,1 0 0,-1 0 0,1-1 0,-1 1 0,0 0 0,1 0 0,-1 1 0,0-1 0,1 0 0,-1 0 0,0 1 0,0-1 0,1 3 0,2 2 0,-1 1 0,0-1 0,-1 1 0,0 0 0,0 0 0,0-1 0,-1 1 0,0 0 0,0 0 0,-1 0 0,0 1 0,0-1 0,-2 9 0,1-5 0,1 0 0,0 1 0,1-1 0,3 14 0,0 2 0,0 0 0,-1 0 0,-2 0 0,-2 34 0,1-38 0,2-44 0,2 1 0,0-1 0,1 1 0,1 0 0,1 0 0,1 1 0,14-27 0,4 4 0,18-37 0,-41 74 0,0 1 0,-1-1 0,2 1 0,-1-1 0,0 1 0,1 0 0,0 0 0,0 1 0,0-1 0,0 1 0,1 0 0,-1 0 0,1 0 0,8-3 0,-11 5 0,0 1 0,0-1 0,0 0 0,0 1 0,1 0 0,-1-1 0,0 1 0,0 0 0,1 0 0,-1 0 0,0 0 0,0 1 0,1-1 0,-1 1 0,0-1 0,0 1 0,0 0 0,0 0 0,0 0 0,0 0 0,0 0 0,0 0 0,0 0 0,0 1 0,-1-1 0,1 1 0,0-1 0,-1 1 0,1 0 0,-1 0 0,0-1 0,1 1 0,-1 0 0,0 0 0,0 0 0,-1 0 0,2 3 0,2 6 0,-1-1 0,-1 1 0,1 0 0,0 12 0,-2-11 0,1 0 0,1 0 0,4 15 0,10 20 0,-3 0 0,10 51 0,-6-18-1365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7.348"/>
    </inkml:context>
    <inkml:brush xml:id="br0">
      <inkml:brushProperty name="width" value="0.1" units="cm"/>
      <inkml:brushProperty name="height" value="0.1" units="cm"/>
      <inkml:brushProperty name="color" value="#E71224"/>
    </inkml:brush>
  </inkml:definitions>
  <inkml:trace contextRef="#ctx0" brushRef="#br0">0 1 24575,'2'0'0,"-1"0"0,1 1 0,-1-1 0,0 1 0,1-1 0,-1 1 0,0-1 0,1 1 0,-1 0 0,0-1 0,0 1 0,0 0 0,0 0 0,0 0 0,0 0 0,0 0 0,0 0 0,0 0 0,0 1 0,1 1 0,15 34 0,-5-13 0,1-1 0,-2 1 0,0 0 0,-1 1 0,-2 0 0,8 36 0,-12-45 0,0 10 0,-5-23 0,2 1 0,-1 0 0,0-1 0,1 1 0,-1-1 0,1 1 0,0-1 0,0 1 0,1-1 0,-1 0 0,4 6 0,-4-10 0,0-1 0,0 1 0,0-1 0,0 1 0,0-1 0,0 1 0,0-1 0,0 0 0,-1 1 0,1-1 0,0 0 0,-1 0 0,0 0 0,1 1 0,-1-3 0,1-1 0,4-6 0,0 1 0,0 0 0,1 0 0,1 0 0,-1 1 0,14-14 0,8-12 0,-24 31 0,0 0 0,0 1 0,0-1 0,0 1 0,1 0 0,-1 0 0,1 1 0,0-1 0,0 1 0,0 0 0,0 0 0,0 1 0,0-1 0,0 1 0,1 0 0,-1 1 0,0-1 0,1 1 0,-1 0 0,0 0 0,1 1 0,-1 0 0,0 0 0,0 0 0,1 0 0,-1 1 0,0 0 0,0 0 0,0 0 0,6 5 0,-3 0 0,0 0 0,-1 0 0,0 1 0,0 0 0,-1 1 0,0-1 0,0 1 0,-1 0 0,0 0 0,-1 1 0,0 0 0,-1-1 0,4 16 0,0 2 0,-2 0 0,-1 0 0,0 53 0,-4-80 0,0 0 0,0 0 0,0 0 0,0 0 0,0 1 0,0-1 0,0 0 0,0 0 0,0 0 0,0 0 0,0 0 0,0 0 0,0 0 0,1 1 0,-1-1 0,0 0 0,0 0 0,0 0 0,0 0 0,0 0 0,0 0 0,0 0 0,0 1 0,0-1 0,0 0 0,0 0 0,1 0 0,-1 0 0,0 0 0,0 0 0,0 0 0,0 0 0,0 0 0,0 0 0,0 0 0,1 0 0,-1 0 0,0 0 0,0 0 0,0 0 0,0 0 0,0 0 0,0 0 0,0 0 0,1 0 0,-1 0 0,0 0 0,0 0 0,0 0 0,0 0 0,0 0 0,0 0 0,1 0 0,-1 0 0,0 0 0,0 0 0,0 0 0,0 0 0,0-1 0,0 1 0,0 0 0,11-9 0,8-13 0,67-109 0,-49 71 0,-29 46 0,15-22 0,-22 35 0,0-1 0,0 1 0,0-1 0,0 1 0,1-1 0,-1 1 0,0 0 0,1 0 0,-1 0 0,1 0 0,0 0 0,-1 0 0,1 0 0,0 0 0,0 0 0,2 0 0,-3 1 0,0 1 0,1-1 0,-1 0 0,0 1 0,0-1 0,1 1 0,-1 0 0,0-1 0,0 1 0,0 0 0,0 0 0,0-1 0,0 1 0,0 0 0,0 0 0,0 0 0,0 0 0,0 0 0,-1 1 0,1-1 0,0 0 0,-1 0 0,1 0 0,0 3 0,13 37 0,-11-30 0,16 39 36,-12-35-503,0 1 0,7 32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9.666"/>
    </inkml:context>
    <inkml:brush xml:id="br0">
      <inkml:brushProperty name="width" value="0.1" units="cm"/>
      <inkml:brushProperty name="height" value="0.1" units="cm"/>
      <inkml:brushProperty name="color" value="#E71224"/>
    </inkml:brush>
  </inkml:definitions>
  <inkml:trace contextRef="#ctx0" brushRef="#br0">193 20 24575,'0'-1'0,"-1"0"0,1 0 0,0 1 0,-1-1 0,1 0 0,-1 0 0,1 0 0,-1 1 0,1-1 0,-1 0 0,0 1 0,1-1 0,-1 1 0,0-1 0,0 0 0,1 1 0,-1 0 0,0-1 0,0 1 0,0-1 0,0 1 0,1 0 0,-1 0 0,0-1 0,0 1 0,0 0 0,-1 0 0,-30-4 0,28 4 0,-2 0 0,0-1 0,1 1 0,-1 1 0,0-1 0,0 1 0,0 0 0,0 0 0,1 1 0,-1-1 0,1 1 0,-8 4 0,10-4 0,-1 0 0,2 0 0,-1 1 0,0-1 0,0 1 0,1 0 0,-1 0 0,1 0 0,0 0 0,0 0 0,0 0 0,1 1 0,-1-1 0,1 1 0,-1-1 0,1 1 0,0-1 0,1 1 0,-1 5 0,-8 28 0,6-30 0,1-1 0,0 1 0,1 0 0,-1-1 0,1 1 0,1 0 0,-1 0 0,1 0 0,1 0 0,-1 0 0,3 9 0,-3-14 0,1-1 0,-1 1 0,1-1 0,0 1 0,0-1 0,0 0 0,0 1 0,0-1 0,0 0 0,0 0 0,0 1 0,1-1 0,-1 0 0,0 0 0,1 0 0,-1-1 0,1 1 0,-1 0 0,1 0 0,-1-1 0,1 1 0,-1-1 0,1 0 0,-1 1 0,1-1 0,0 0 0,-1 0 0,1 0 0,0 0 0,-1 0 0,1 0 0,0 0 0,-1-1 0,1 1 0,-1-1 0,1 1 0,0-1 0,-1 0 0,0 1 0,1-1 0,1-1 0,5-2 0,0-1 0,-1 1 0,0-1 0,0-1 0,0 1 0,7-10 0,-13 14 0,0 0 0,0 0 0,0 0 0,0 0 0,0 0 0,0 0 0,1 0 0,-1 0 0,0 0 0,0 1 0,1-1 0,-1 0 0,0 1 0,1-1 0,1 0 0,-2 1 0,-1 0 0,1 1 0,-1-1 0,1 0 0,0 0 0,-1 0 0,1 1 0,-1-1 0,1 0 0,-1 0 0,0 1 0,1-1 0,-1 1 0,1-1 0,-1 0 0,0 1 0,1-1 0,-1 1 0,0-1 0,1 1 0,-1-1 0,0 1 0,0-1 0,1 1 0,-1-1 0,0 1 0,0 0 0,2 8 0,0-1 0,-1 1 0,-1 0 0,1 11 0,0 8 0,13 91 0,-12-96 0,7 45 0,-5-38 0,2 45 0,-6-49 0,0 3 0,-1-1 0,-4 29 0,3-46 0,0-1 0,-1 0 0,0 0 0,-1 0 0,0 0 0,-1-1 0,0 1 0,0-1 0,-7 9 0,-4 7-61,14-21-16,0-1 0,0 1 1,0 0-1,0-1 0,-1 1 1,1-1-1,-1 0 0,0 0 1,0 0-1,0 0 0,0 0 0,-1-1 1,1 1-1,-1-1 0,0 0 1,-4 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0.679"/>
    </inkml:context>
    <inkml:brush xml:id="br0">
      <inkml:brushProperty name="width" value="0.1" units="cm"/>
      <inkml:brushProperty name="height" value="0.1" units="cm"/>
      <inkml:brushProperty name="color" value="#E71224"/>
    </inkml:brush>
  </inkml:definitions>
  <inkml:trace contextRef="#ctx0" brushRef="#br0">294 1 24575,'0'12'0,"0"-1"0,-1 1 0,0 0 0,0-1 0,-2 1 0,1-1 0,-1 0 0,-1 0 0,0 0 0,-1 0 0,0 0 0,0-1 0,-1 0 0,-9 12 0,7-11 0,1 1 0,0 1 0,0-1 0,2 1 0,-6 17 0,-10 20 0,9-20 0,2 1 0,1 0 0,1 0 0,-6 51 0,2-9 0,6-43 0,-15 94 0,12-70 0,-1 27 0,8-66-136,0 0-1,-1 0 1,-1 0-1,-1 0 1,0 0-1,0-1 1,-2 0-1,0 0 0,-15 22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8.070"/>
    </inkml:context>
    <inkml:brush xml:id="br0">
      <inkml:brushProperty name="width" value="0.1" units="cm"/>
      <inkml:brushProperty name="height" value="0.1" units="cm"/>
      <inkml:brushProperty name="color" value="#E71224"/>
    </inkml:brush>
  </inkml:definitions>
  <inkml:trace contextRef="#ctx0" brushRef="#br0">230 686 24575,'-22'0'0,"-1"1"0,0 1 0,-31 7 0,46-8 0,1 1 0,0 0 0,-1 0 0,1 1 0,-12 6 0,16-7 0,0 0 0,0 1 0,1-1 0,-1 0 0,1 1 0,0 0 0,0 0 0,0 0 0,0 0 0,0 0 0,1 0 0,-1 0 0,1 0 0,-2 7 0,-1 4 0,0-5 0,2 1 0,-1-1 0,1 1 0,-1 12 0,3-20 0,0 1 0,0 0 0,0-1 0,0 1 0,1-1 0,-1 1 0,1-1 0,0 1 0,-1-1 0,1 1 0,0-1 0,1 1 0,-1-1 0,0 0 0,1 0 0,-1 0 0,1 0 0,0 0 0,-1 0 0,1 0 0,3 1 0,29 28 0,-30-26 0,1 0 0,-1-1 0,1 1 0,0-1 0,1 0 0,-1-1 0,1 1 0,-1-1 0,1 0 0,0 0 0,0-1 0,1 0 0,-1 0 0,0 0 0,7 0 0,-4-1 0,0 0 0,0-1 0,1 0 0,-1-1 0,11-1 0,-17 1 0,0 0 0,1 0 0,-1 0 0,0-1 0,0 1 0,1-1 0,-1 0 0,0 0 0,-1 0 0,1 0 0,0 0 0,-1-1 0,1 1 0,-1-1 0,0 0 0,3-3 0,9-13 0,26-27 0,-30 36 0,-1 1 0,-1-1 0,1-1 0,-1 0 0,-1 0 0,0-1 0,-1 1 0,6-17 0,-5 12 0,0-1 0,16-27 0,-13 28 0,-1-1 0,8-24 0,12-24 0,-21 49 0,-1 0 0,0-1 0,6-24 0,5-24 0,-11 41 0,8-40 0,2-19 0,-11 61 0,-1 0 0,-1-1 0,2-39 0,-7-27 0,2 108 0,-1 0 0,-1-1 0,-1 1 0,0-1 0,-2 0 0,-6 24 0,0-12 0,1 0 0,2 1 0,1 0 0,2 1 0,0-1 0,3 1 0,2 35 0,-1 510 0,0-572 0,-1-1 0,2 1 0,-1-1 0,0 1 0,1-1 0,0 0 0,0 1 0,0-1 0,1 0 0,-1 0 0,4 6 0,27-51 0,45-31-1365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044"/>
    </inkml:context>
    <inkml:brush xml:id="br0">
      <inkml:brushProperty name="width" value="0.1" units="cm"/>
      <inkml:brushProperty name="height" value="0.1" units="cm"/>
      <inkml:brushProperty name="color" value="#E71224"/>
    </inkml:brush>
  </inkml:definitions>
  <inkml:trace contextRef="#ctx0" brushRef="#br0">0 12 24575,'0'0'0,"0"-1"0,0 1 0,0-1 0,0 1 0,0-1 0,0 1 0,0-1 0,0 1 0,0-1 0,1 1 0,-1 0 0,0-1 0,0 1 0,0-1 0,1 1 0,-1 0 0,0-1 0,0 1 0,1-1 0,-1 1 0,0 0 0,1-1 0,-1 1 0,0 0 0,1 0 0,-1-1 0,1 1 0,-1 0 0,0 0 0,1 0 0,0-1 0,16 3 0,-13-1 0,0 1 0,-1-1 0,1 1 0,-1 0 0,1 0 0,5 5 0,-5-2 0,1 1 0,-1 0 0,-1-1 0,1 1 0,-1 1 0,0-1 0,-1 0 0,1 1 0,-1-1 0,2 14 0,0 5 0,-1 44 0,-3-49 0,1 1 0,6 35 0,-4-40-1365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39.980"/>
    </inkml:context>
    <inkml:brush xml:id="br0">
      <inkml:brushProperty name="width" value="0.1" units="cm"/>
      <inkml:brushProperty name="height" value="0.1" units="cm"/>
      <inkml:brushProperty name="color" value="#E71224"/>
    </inkml:brush>
  </inkml:definitions>
  <inkml:trace contextRef="#ctx0" brushRef="#br0">0 1 24575,'0'3'0,"0"4"0,0 5 0,0 3 0,0 3 0,0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1.856"/>
    </inkml:context>
    <inkml:brush xml:id="br0">
      <inkml:brushProperty name="width" value="0.1" units="cm"/>
      <inkml:brushProperty name="height" value="0.1" units="cm"/>
      <inkml:brushProperty name="color" value="#E71224"/>
    </inkml:brush>
  </inkml:definitions>
  <inkml:trace contextRef="#ctx0" brushRef="#br0">191 13 24575,'0'0'0,"0"0"0,0-1 0,0 1 0,0-1 0,0 1 0,0-1 0,0 1 0,0-1 0,0 1 0,0-1 0,0 1 0,0-1 0,-1 1 0,1-1 0,0 1 0,0 0 0,-1-1 0,1 1 0,0-1 0,0 1 0,-1 0 0,1-1 0,0 1 0,-1 0 0,1 0 0,-1-1 0,1 1 0,0 0 0,-1 0 0,1-1 0,-1 1 0,1 0 0,-1 0 0,1 0 0,-1 0 0,1 0 0,-1 0 0,1 0 0,-1 0 0,1 0 0,-1 0 0,1 0 0,0 0 0,-1 0 0,1 0 0,-1 0 0,1 0 0,-1 0 0,1 1 0,-1-1 0,1 0 0,0 0 0,-1 1 0,1-1 0,-1 0 0,1 0 0,0 1 0,-1-1 0,1 1 0,-25 18 0,-17 24 0,27-30 0,1 1 0,1 0 0,0 2 0,1-1 0,-15 26 0,25-38 0,1 0 0,-1-1 0,1 1 0,0 0 0,0 0 0,0 0 0,1 0 0,-1 0 0,1 0 0,0 0 0,-1 0 0,1 0 0,0 0 0,1 0 0,-1 0 0,1 0 0,-1 0 0,2 3 0,-1-4 0,0 0 0,1 0 0,-1-1 0,1 1 0,-1 0 0,1 0 0,0-1 0,0 1 0,0-1 0,-1 0 0,1 1 0,1-1 0,-1 0 0,0 0 0,0 0 0,0-1 0,0 1 0,1 0 0,-1-1 0,0 1 0,1-1 0,-1 0 0,4 0 0,54-2 0,-50 1 0,1-1 0,-1 2 0,0 0 0,0 0 0,0 1 0,1 0 0,-1 1 0,17 4 0,-25-4 0,0-1 0,0 1 0,0-1 0,0 1 0,0 0 0,0 0 0,0-1 0,-1 1 0,1 0 0,-1 1 0,1-1 0,-1 0 0,0 0 0,0 1 0,0-1 0,0 1 0,0-1 0,0 0 0,-1 1 0,1 0 0,-1-1 0,0 4 0,1 9 0,0 0 0,-4 26 0,2-17 0,0-15 15,0 1 0,0-1 0,-1 1 0,0-1 0,-1 0 0,1 1 0,-8 13 0,9-21-66,0 1 0,-1 0-1,1-1 1,-1 1 0,1-1 0,-1 0 0,0 1-1,0-1 1,0 0 0,0 0 0,0 0 0,-1 0-1,1-1 1,-1 1 0,1 0 0,-1-1-1,1 0 1,-1 0 0,0 0 0,0 0 0,0 0-1,1 0 1,-1-1 0,0 1 0,0-1 0,0 0-1,0 0 1,-6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3.953"/>
    </inkml:context>
    <inkml:brush xml:id="br0">
      <inkml:brushProperty name="width" value="0.1" units="cm"/>
      <inkml:brushProperty name="height" value="0.1" units="cm"/>
      <inkml:brushProperty name="color" value="#E71224"/>
    </inkml:brush>
  </inkml:definitions>
  <inkml:trace contextRef="#ctx0" brushRef="#br0">50 1 24575,'0'539'0,"-1"-524"0,-1 0 0,-5 24 0,-3 27 0,8-31 0,-10 45 0,12-75 0,-3 17 0,2 1 0,1 29 0,-1 19 0,1-69-105,-1 0 0,1 0 0,0 0 0,-1 0 0,1 0 0,-1 0 0,0 0 0,0 0 0,0 0 0,0 0 0,0 0 0,-2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45.902"/>
    </inkml:context>
    <inkml:brush xml:id="br0">
      <inkml:brushProperty name="width" value="0.1" units="cm"/>
      <inkml:brushProperty name="height" value="0.1" units="cm"/>
      <inkml:brushProperty name="color" value="#E71224"/>
    </inkml:brush>
  </inkml:definitions>
  <inkml:trace contextRef="#ctx0" brushRef="#br0">193 0 24575,'-4'2'0,"1"1"0,0-1 0,0 1 0,1-1 0,-1 1 0,0 0 0,1 0 0,0 0 0,-4 7 0,-2 0 0,-43 47 0,29-34 0,1 1 0,-24 36 0,42-56 0,1 1 0,0 0 0,1-1 0,-1 1 0,1 0 0,0 0 0,0 0 0,0 0 0,1 0 0,-1 0 0,1 0 0,1 0 0,-1 0 0,1 0 0,-1 0 0,2 0 0,-1 0 0,0-1 0,1 1 0,0 0 0,0-1 0,0 1 0,1-1 0,-1 0 0,1 1 0,0-1 0,1-1 0,-1 1 0,7 5 0,1 2 0,0 0 0,-1 1 0,0 0 0,10 17 0,-12-16 0,0-1 0,1-1 0,1 1 0,20 18 0,-23-26 0,-1 0 0,1-1 0,0 0 0,1 0 0,-1-1 0,0 1 0,1-2 0,-1 1 0,1-1 0,0 0 0,13 0 0,-20-2 0,1 0 0,-1 1 0,1-1 0,-1 0 0,0 0 0,0 0 0,0 0 0,1-1 0,-1 1 0,0 0 0,0 0 0,0-1 0,-1 1 0,1 0 0,0-1 0,0 1 0,-1-1 0,1 1 0,-1-1 0,1 1 0,-1-1 0,0 1 0,0-1 0,0-2 0,1-45 0,-1 37 0,-1-11-1365,0 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2.915"/>
    </inkml:context>
    <inkml:brush xml:id="br0">
      <inkml:brushProperty name="width" value="0.1" units="cm"/>
      <inkml:brushProperty name="height" value="0.1" units="cm"/>
      <inkml:brushProperty name="color" value="#E71224"/>
    </inkml:brush>
  </inkml:definitions>
  <inkml:trace contextRef="#ctx0" brushRef="#br0">159 0 24575,'0'560'0,"-1"-546"0,-1 1 0,-5 25 0,-3 25 0,11 22 0,-2 37 0,-3-96 0,-2-1 0,-1 0 0,-13 35 0,2-10 0,-3 23 0,21-74 0,0 0 0,0 0 0,-1 0 0,1 0 0,0 0 0,0 0 0,-1 0 0,1 0 0,-1 0 0,1 0 0,-1 0 0,1 0 0,-1 0 0,1 0 0,-1 0 0,0 0 0,1-1 0,-1 1 0,0 0 0,0-1 0,0 1 0,-1 1 0,1-2 0,0 0 0,0 0 0,0-1 0,1 1 0,-1 0 0,0 0 0,0 0 0,0-1 0,0 1 0,1 0 0,-1-1 0,0 1 0,0-1 0,1 1 0,-1-1 0,0 1 0,1-1 0,-1 0 0,1 1 0,-1-1 0,0-1 0,-3-2 0,1-1 0,0 0 0,0 0 0,0 0 0,1 0 0,0 0 0,-3-8 0,2-11 0,0 0 0,2 0 0,2-48 0,1 17 0,-1 43 0,0 0 0,1 0 0,0 0 0,1 0 0,0 1 0,1-1 0,0 1 0,1 0 0,0 0 0,1 0 0,0 1 0,0-1 0,1 2 0,11-12 0,-14 16 0,0 0 0,-1 0 0,1 0 0,-1-1 0,5-9 0,-6 10 0,0 0 0,0 1 0,0-1 0,1 1 0,0 0 0,0 0 0,0 0 0,1 0 0,-1 1 0,6-5 0,-2 3 0,0 0 0,1 0 0,-1 1 0,1 0 0,-1 0 0,1 1 0,1 0 0,8-2 0,-12 4 0,0-1 0,0 0 0,0 0 0,-1 0 0,9-6 0,-9 5 0,0 0 0,1 1 0,-1 0 0,1 0 0,-1 0 0,1 0 0,6-1 0,6 1 0,-1 0 0,1 1 0,0 1 0,0 0 0,29 6 0,-38-5 0,-1 0 0,0 1 0,0 0 0,0 1 0,0-1 0,0 1 0,0 0 0,-1 1 0,0 0 0,1 0 0,-1 0 0,-1 1 0,1 0 0,-1 0 0,8 9 0,2 6 0,-11-16 0,-1-1 0,0 1 0,-1 0 0,1 0 0,-1 0 0,0 0 0,0 0 0,0 1 0,0-1 0,-1 1 0,1-1 0,-1 1 0,-1-1 0,2 7 0,-1 2 0,0 1 0,-1-1 0,0 0 0,-1 1 0,0-1 0,-1 0 0,-1 0 0,0 0 0,0 0 0,-2-1 0,1 1 0,-2-1 0,0 0 0,-8 14 0,6-18 0,0-1 0,0 0 0,0 0 0,-1 0 0,0-1 0,0-1 0,-1 1 0,-15 5 0,-10 7 0,30-15 20,-1 0 0,0 0 0,0-1 0,0 0 0,-7 2 0,11-4-98,0 1 0,0-1 0,0 0-1,0 1 1,-1-1 0,1 0 0,0 0 0,0-1 0,0 1-1,0 0 1,0-1 0,0 1 0,0-1 0,0 0 0,0 0-1,0 0 1,0 1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3:53.095"/>
    </inkml:context>
    <inkml:brush xml:id="br0">
      <inkml:brushProperty name="width" value="0.1" units="cm"/>
      <inkml:brushProperty name="height" value="0.1" units="cm"/>
      <inkml:brushProperty name="color" value="#E71224"/>
    </inkml:brush>
  </inkml:definitions>
  <inkml:trace contextRef="#ctx0" brushRef="#br0">0 1 24575,'1'8'0,"0"0"0,0 0 0,1 1 0,3 7 0,4 30 0,6 76 0,2-4 0,-8-42 0,-8-55 0,8 36 0,-6-33 0,-3-20 0,0-1 0,0 1 0,1 0 0,-1 0 0,1-1 0,0 1 0,0-1 0,0 1 0,0-1 0,1 1 0,3 5 0,-5-9 0,1 0 0,-1 0 0,1 1 0,-1-1 0,0 0 0,1 0 0,-1 0 0,1 0 0,-1 0 0,1 0 0,-1 0 0,1 0 0,-1-1 0,0 1 0,1 0 0,-1 0 0,1 0 0,-1 0 0,1 0 0,-1-1 0,0 1 0,1 0 0,-1 0 0,0-1 0,1 1 0,-1 0 0,0-1 0,1 1 0,-1 0 0,0-1 0,0 1 0,1-1 0,-1 1 0,0 0 0,0-1 0,0 1 0,0-1 0,1 0 0,7-16 0,4-23 0,9-28 0,-15 51 0,0 0 0,3-18 0,9-29 0,-5 20 0,-10 31 0,1-1 0,0 0 0,9-18 0,-11 29 0,-1 0 0,1 0 0,0 1 0,-1-1 0,1 1 0,0-1 0,1 1 0,-1 0 0,0 0 0,1 0 0,-1 0 0,1 0 0,-1 0 0,1 1 0,0-1 0,0 1 0,0 0 0,0 0 0,0 0 0,5-1 0,-6 2 0,0 0 0,1 0 0,-1 0 0,0 1 0,0-1 0,0 0 0,0 1 0,0 0 0,0-1 0,0 1 0,0 0 0,0 0 0,0 0 0,-1 0 0,1 1 0,0-1 0,-1 0 0,1 1 0,-1-1 0,1 1 0,1 2 0,28 44 0,-14-19 0,-13-22 0,0 1 0,0 0 0,-1 0 0,0 0 0,0 0 0,-1 0 0,0 1 0,-1-1 0,1 16 0,4 18 0,-2-18 0,-1-1 0,-1 41 0,-3-42 0,2 0 0,1 0 0,6 33 0,0 6 0,3-75 0,3-12 0,-7 9 0,0 0 0,-1-1 0,-1 1 0,3-21 0,-1 8 0,16-51 0,-2 12 0,-18 57 0,0 0 0,1 1 0,1-1 0,0 1 0,11-17 0,-14 23 0,1 1 0,0 0 0,1 0 0,-1 0 0,1 1 0,0-1 0,0 1 0,0 0 0,0 0 0,0 0 0,1 0 0,-1 1 0,1 0 0,0 0 0,-1 0 0,7-1 0,-8 2 0,0 1 0,0 0 0,0 0 0,1 0 0,-1 0 0,0 0 0,0 1 0,1 0 0,-1-1 0,0 1 0,0 0 0,0 0 0,0 1 0,0-1 0,0 1 0,-1-1 0,1 1 0,3 3 0,3 3 0,0 0 0,0 1 0,10 13 0,-15-17 0,4 7 0,0 0 0,-1 0 0,-1 1 0,0 0 0,7 24 0,-6-18 0,17 34 0,-16-37 0,-2 0 0,1 0 0,6 31 0,3 8 0,-16-55-28,0 0-1,0 0 1,0 1-1,0-1 1,0 0 0,1 0-1,-1 1 1,0-1-1,0 0 1,0 0-1,0 0 1,0 1-1,0-1 1,0 0 0,0 0-1,0 0 1,1 0-1,-1 1 1,0-1-1,0 0 1,0 0-1,0 0 1,1 0 0,-1 0-1,0 0 1,0 1-1,0-1 1,1 0-1,-1 0 1,0 0-1,0 0 1,0 0 0,1 0-1,-1 0 1,0 0-1,0 0 1,0 0-1,1 0 1,-1 0-1,0 0 1,0 0 0,0 0-1,1 0 1,-1 0-1,0 0 1,0 0-1,1-1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4.649"/>
    </inkml:context>
    <inkml:brush xml:id="br0">
      <inkml:brushProperty name="width" value="0.1" units="cm"/>
      <inkml:brushProperty name="height" value="0.1" units="cm"/>
      <inkml:brushProperty name="color" value="#E71224"/>
    </inkml:brush>
  </inkml:definitions>
  <inkml:trace contextRef="#ctx0" brushRef="#br0">1 1 24575,'2'0'0,"1"0"0,-1 1 0,0-1 0,1 1 0,-1 0 0,1 0 0,-1 0 0,0 0 0,0 0 0,0 0 0,0 0 0,1 1 0,-2-1 0,1 1 0,0 0 0,0 0 0,0-1 0,-1 1 0,1 0 0,-1 0 0,0 1 0,1-1 0,-1 0 0,0 0 0,0 0 0,0 1 0,-1-1 0,1 1 0,-1-1 0,1 4 0,2 8 0,-1 0 0,0 0 0,-2 26 0,1-21 0,1 0 0,4 22 0,-2-21 0,2 36 0,-7 561 0,2-603 0,0 1 0,7 25 0,1 25 0,-8-53 0,-1 11 0,1 0 0,9 42 0,-7-49-1365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5.765"/>
    </inkml:context>
    <inkml:brush xml:id="br0">
      <inkml:brushProperty name="width" value="0.1" units="cm"/>
      <inkml:brushProperty name="height" value="0.1" units="cm"/>
      <inkml:brushProperty name="color" value="#E71224"/>
    </inkml:brush>
  </inkml:definitions>
  <inkml:trace contextRef="#ctx0" brushRef="#br0">0 0 24575,'1'14'0,"0"0"0,1-1 0,4 15 0,-2-13 0,-2 0 0,2 21 0,-1 0 0,8 46 0,-10-79 0,4 44 0,-2 1 0,-5 71 0,0-30 0,2 448 0,0-531 0,0-3 0,0-1 0,-1 1 0,1-1 0,1 1 0,-1-1 0,0 1 0,1 0 0,-1-1 0,1 1 0,0-1 0,-1 0 0,1 1 0,3 3 0,-4-6 0,1 0 0,-1 0 0,0 0 0,1 0 0,-1 1 0,1-1 0,-1-1 0,1 1 0,-1 0 0,1 0 0,-1 0 0,0 0 0,1 0 0,-1 0 0,1 0 0,-1 0 0,0-1 0,1 1 0,-1 0 0,1 0 0,-1-1 0,0 1 0,1 0 0,-1-1 0,0 1 0,1 0 0,-1-1 0,0 1 0,0 0 0,1-1 0,11-14 0,-10 13 0,3-6 0,0 1 0,-1-1 0,0 0 0,6-16 0,8-17 0,-9 30-1365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26.930"/>
    </inkml:context>
    <inkml:brush xml:id="br0">
      <inkml:brushProperty name="width" value="0.1" units="cm"/>
      <inkml:brushProperty name="height" value="0.1" units="cm"/>
      <inkml:brushProperty name="color" value="#E71224"/>
    </inkml:brush>
  </inkml:definitions>
  <inkml:trace contextRef="#ctx0" brushRef="#br0">304 0 24575,'-23'26'0,"1"1"0,-22 34 0,-27 34 0,63-88 0,1-1 0,-1 1 0,-15 8 0,-17 16 0,34-26 0,-1 1 0,1 0 0,-1 1 0,1 0 0,1 0 0,-10 15 0,14-20 0,0 0 0,0 1 0,0-1 0,1 0 0,-1 1 0,1-1 0,0 1 0,-1-1 0,1 0 0,0 1 0,0-1 0,0 1 0,1-1 0,-1 1 0,1-1 0,-1 1 0,1-1 0,0 0 0,0 0 0,0 1 0,0-1 0,0 0 0,1 0 0,-1 0 0,0 0 0,4 3 0,58 61 0,-39-44 0,23 30 0,-41-44 0,1 0 0,0 0 0,0-1 0,1 0 0,0 0 0,0-1 0,1 0 0,13 8 0,4 7-284,-20-16-797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2.238"/>
    </inkml:context>
    <inkml:brush xml:id="br0">
      <inkml:brushProperty name="width" value="0.1" units="cm"/>
      <inkml:brushProperty name="height" value="0.1" units="cm"/>
      <inkml:brushProperty name="color" value="#E71224"/>
    </inkml:brush>
  </inkml:definitions>
  <inkml:trace contextRef="#ctx0" brushRef="#br0">0 272 24575,'10'-1'0,"-1"-1"0,0 1 0,1-1 0,-1-1 0,0 0 0,0 0 0,-1-1 0,1 0 0,-1 0 0,0-1 0,11-8 0,25-13 0,-39 23 0,0 0 0,0-1 0,0 0 0,-1 0 0,1 0 0,-1 0 0,0-1 0,-1 0 0,7-9 0,-8 10 0,1 0 0,-1 0 0,1 0 0,1 0 0,-1 0 0,0 1 0,1-1 0,-1 1 0,1 0 0,0 0 0,0 0 0,1 1 0,-1 0 0,7-3 0,-6 3 0,-1 1 0,0-1 0,0 0 0,0 0 0,0 0 0,0 0 0,0-1 0,0 1 0,-1-1 0,1 0 0,-1 0 0,0-1 0,0 1 0,0-1 0,0 1 0,-1-1 0,1 0 0,-1 0 0,0 0 0,0 0 0,-1 0 0,1-1 0,0-4 0,-1 7 0,-1 1 0,0 0 0,0 0 0,1 0 0,-1-1 0,1 1 0,-1 0 0,1 0 0,-1 0 0,1 0 0,0 0 0,-1 0 0,1 0 0,0 0 0,1-1 0,-1 2 0,-1 0 0,1 0 0,-1 1 0,0-1 0,1 0 0,-1 0 0,0 1 0,1-1 0,-1 0 0,0 1 0,1-1 0,-1 1 0,0-1 0,0 0 0,1 1 0,-1-1 0,0 1 0,0-1 0,0 0 0,1 1 0,-1-1 0,0 1 0,0-1 0,0 1 0,0-1 0,0 1 0,5 43 0,-6 309 0,0-339 0,-1 1 0,-5 25 0,-3 25 0,10-53 0,1 111 0,-1-121 0,1 0 0,-1 0 0,1 0 0,0 0 0,-1 0 0,1-1 0,0 1 0,0 0 0,0 0 0,0 0 0,1-1 0,-1 1 0,0 0 0,1-1 0,-1 0 0,1 1 0,0-1 0,-1 0 0,1 0 0,0 1 0,0-1 0,-1-1 0,1 1 0,0 0 0,0 0 0,0-1 0,0 1 0,0-1 0,3 1 0,0 0 0,1-1 0,0 1 0,0-1 0,-1 0 0,1-1 0,0 1 0,0-1 0,-1 0 0,9-3 0,-14 4-42,1 0-1,-1 0 0,1 0 1,-1 0-1,1 0 0,-1 0 1,0 0-1,1 0 0,-1-1 1,1 1-1,-1 0 0,0 0 1,1-1-1,-1 1 0,1 0 1,-1 0-1,0-1 0,1 1 1,-1 0-1,0-1 0,0 1 1,1-1-1,-1 1 0,0 0 1,0-1-1,0 1 0,1-1 1,-1 1-1,0-1 0,0 1 1,0-1-1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3.828"/>
    </inkml:context>
    <inkml:brush xml:id="br0">
      <inkml:brushProperty name="width" value="0.1" units="cm"/>
      <inkml:brushProperty name="height" value="0.1" units="cm"/>
      <inkml:brushProperty name="color" value="#E71224"/>
    </inkml:brush>
  </inkml:definitions>
  <inkml:trace contextRef="#ctx0" brushRef="#br0">0 0 24575,'0'4'0,"3"3"0,2 5 0,2 0 0,4 1 0,0 1 0,1-1 0,-1 1 0,0-3 0,-1 1 0,1 1 0,-2 1 0,-1 3 0,0-3 0,-1 0 0,1-2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6.982"/>
    </inkml:context>
    <inkml:brush xml:id="br0">
      <inkml:brushProperty name="width" value="0.1" units="cm"/>
      <inkml:brushProperty name="height" value="0.1" units="cm"/>
      <inkml:brushProperty name="color" value="#E71224"/>
    </inkml:brush>
  </inkml:definitions>
  <inkml:trace contextRef="#ctx0" brushRef="#br0">274 20 24575,'0'-1'0,"0"0"0,-1 0 0,1 0 0,0 0 0,-1 1 0,1-1 0,-1 0 0,1 0 0,-1 1 0,0-1 0,1 0 0,-1 1 0,0-1 0,1 1 0,-1-1 0,0 1 0,0-1 0,0 1 0,1-1 0,-1 1 0,0 0 0,0-1 0,0 1 0,0 0 0,0 0 0,0 0 0,-1 0 0,-30-4 0,29 4 0,-2 0 0,0-1 0,1 2 0,-1-1 0,0 0 0,1 1 0,-1 0 0,1 0 0,-1 0 0,1 1 0,-1 0 0,1-1 0,0 2 0,0-1 0,0 0 0,0 1 0,0 0 0,0-1 0,1 2 0,0-1 0,-1 0 0,-4 7 0,-2 5 0,2 0 0,-1 0 0,2 1 0,-9 26 0,0-3 0,-22 77 0,34-106 0,1 0 0,0 0 0,1 0 0,0 1 0,0-1 0,1 14 0,3 69 0,0-34 0,-2 614-1365,0-656-5461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5:38.288"/>
    </inkml:context>
    <inkml:brush xml:id="br0">
      <inkml:brushProperty name="width" value="0.1" units="cm"/>
      <inkml:brushProperty name="height" value="0.1" units="cm"/>
      <inkml:brushProperty name="color" value="#E71224"/>
    </inkml:brush>
  </inkml:definitions>
  <inkml:trace contextRef="#ctx0" brushRef="#br0">0 3 24575,'101'-2'0,"107"4"0,-151 8 0,-39-7 0,-1 0 0,25 1 0,42-3 0,141-4 0,-179-8-1365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6.692"/>
    </inkml:context>
    <inkml:brush xml:id="br0">
      <inkml:brushProperty name="width" value="0.05" units="cm"/>
      <inkml:brushProperty name="height" value="0.05" units="cm"/>
      <inkml:brushProperty name="color" value="#E71224"/>
    </inkml:brush>
  </inkml:definitions>
  <inkml:trace contextRef="#ctx0" brushRef="#br0">0 0 24575,'0'1039'0,"3"-1009"0,1-1 0,1 0 0,2-1 0,0 1 0,22 50 0,2 10 0,-15-41 0,-9-29 0,-1 1 0,-1-1 0,0 1 0,-1 0 0,1 28 0,-6 13 0,1 33 0,3-84 0,-1 0 0,1 0 0,1 0 0,0-1 0,0 0 0,1 0 0,0 0 0,11 14 0,13 26 0,9 40 0,27 50 0,-51-112 0,12 34 0,-17-36 0,2-1 0,17 29 0,22 39 0,-29-52 0,2-2 0,2-1 0,48 56 0,-58-76 0,19 31 0,-11-15 0,26 28 0,-26-33 0,25 39 0,-30-43 0,1 0 0,1-1 0,1-1 0,28 23 0,1 2 0,12 7 0,-44-39 0,0 0 0,-1 1 0,-1 1 0,15 19 0,12 18 0,94 89 0,-135-141 0,4 3 0,0 0 0,0-1 0,1 1 0,-1-1 0,8 3 0,-8-5 0,-1 0 0,0 1 0,0 0 0,0 0 0,0 1 0,-1-1 0,1 1 0,-1 0 0,0 0 0,6 8 0,5 13 0,1 0 0,1-1 0,0-2 0,2 1 0,1-2 0,41 34 0,-46-44 0,3 3 0,1-1 0,1-1 0,26 13 0,-14-16 0,-28-8 0,0 0 0,1 0 0,-1 0 0,0 1 0,0-1 0,0 1 0,0 0 0,0 0 0,0 0 0,-1 1 0,1-1 0,-1 1 0,6 5 0,-1 1 0,1 0 0,0-1 0,0-1 0,1 1 0,0-1 0,0-1 0,1 0 0,-1-1 0,13 5 0,16 5 0,51 11 0,-59-18 0,1 0 0,-1-3 0,65 4 0,-76-7 0,1 0 0,22 5 0,28 3 0,-57-9 0,-1 2 0,0-1 0,0 2 0,22 8 0,-22-7 0,0-1 0,0 0 0,0 0 0,24 2 0,-25-5 0,0 1 0,1 0 0,15 6 0,-23-8-1365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6T21:57:58.277"/>
    </inkml:context>
    <inkml:brush xml:id="br0">
      <inkml:brushProperty name="width" value="0.05" units="cm"/>
      <inkml:brushProperty name="height" value="0.05" units="cm"/>
      <inkml:brushProperty name="color" value="#E71224"/>
    </inkml:brush>
  </inkml:definitions>
  <inkml:trace contextRef="#ctx0" brushRef="#br0">49 0 24575,'30'11'0,"-14"-4"0,12 2 0,53 10 0,-75-17 0,1-1 0,-1 1 0,1 1 0,-1 0 0,0 0 0,0 0 0,0 0 0,0 1 0,0 0 0,-1 0 0,0 1 0,7 6 0,25 19 0,-34-27 0,0 0 0,0 0 0,1 0 0,-2 0 0,1 0 0,0 1 0,-1 0 0,0-1 0,1 1 0,-2 0 0,1 0 0,0 0 0,-1 0 0,0 1 0,0-1 0,0 0 0,0 1 0,-1-1 0,1 0 0,-1 1 0,0-1 0,-1 7 0,0-3 0,0-1 0,0 0 0,-1 0 0,0 0 0,0 0 0,-1 0 0,0 0 0,0 0 0,0-1 0,-1 0 0,0 1 0,-8 9 0,-5-2 0,0 0 0,-1-1 0,0-1 0,-1 0 0,-38 16 0,-20 13 0,-7 2-1365,70-37-5461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0.236"/>
    </inkml:context>
    <inkml:brush xml:id="br0">
      <inkml:brushProperty name="width" value="0.1" units="cm"/>
      <inkml:brushProperty name="height" value="0.1" units="cm"/>
      <inkml:brushProperty name="color" value="#E71224"/>
    </inkml:brush>
  </inkml:definitions>
  <inkml:trace contextRef="#ctx0" brushRef="#br0">0 0 24575,'2'1'0,"0"-1"0,0 0 0,0 1 0,0-1 0,-1 1 0,1-1 0,0 1 0,-1 0 0,1 0 0,0 0 0,-1 0 0,1 0 0,-1 0 0,1 0 0,-1 1 0,0-1 0,0 1 0,1-1 0,-1 0 0,0 1 0,0 0 0,0-1 0,-1 1 0,1 0 0,0-1 0,-1 1 0,1 0 0,-1 0 0,1 0 0,-1-1 0,0 1 0,0 2 0,2 11 0,-1 0 0,0-1 0,-3 18 0,2-16 0,0 69 0,-2 62 0,-8-95 0,7-38 0,0-1 0,-1 24 0,5 232 0,-1-265 0,0 0 0,1 0 0,-1 0 0,1-1 0,0 1 0,0 0 0,1-1 0,-1 1 0,1 0 0,-1-1 0,1 0 0,0 1 0,1-1 0,-1 0 0,0 0 0,1 0 0,0-1 0,0 1 0,6 4 0,21 25 0,-28-29 0,0 0 0,1 0 0,-1-1 0,0 0 0,1 1 0,0-1 0,-1 0 0,1 0 0,0 0 0,0-1 0,0 1 0,1-1 0,-1 1 0,0-1 0,0 0 0,1-1 0,-1 1 0,0 0 0,1-1 0,-1 0 0,1 0 0,-1 0 0,1 0 0,-1 0 0,0-1 0,1 1 0,-1-1 0,1 0 0,-1 0 0,4-2 0,1-1 0,0 1 0,-1-1 0,0 0 0,0-1 0,0 0 0,0 0 0,-1 0 0,0-1 0,0 0 0,0 0 0,7-11 0,40-75-1365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1.605"/>
    </inkml:context>
    <inkml:brush xml:id="br0">
      <inkml:brushProperty name="width" value="0.1" units="cm"/>
      <inkml:brushProperty name="height" value="0.1" units="cm"/>
      <inkml:brushProperty name="color" value="#E71224"/>
    </inkml:brush>
  </inkml:definitions>
  <inkml:trace contextRef="#ctx0" brushRef="#br0">0 40 24575,'27'0'0,"1"1"0,-1-2 0,1 0 0,44-10 0,-37 3-455,1 1 0,58-5 0,-78 12-6371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3.252"/>
    </inkml:context>
    <inkml:brush xml:id="br0">
      <inkml:brushProperty name="width" value="0.1" units="cm"/>
      <inkml:brushProperty name="height" value="0.1" units="cm"/>
      <inkml:brushProperty name="color" value="#E71224"/>
    </inkml:brush>
  </inkml:definitions>
  <inkml:trace contextRef="#ctx0" brushRef="#br0">83 13 24575,'0'-1'0,"1"0"0,-1 0 0,0 1 0,1-1 0,-1 0 0,1 0 0,-1 1 0,1-1 0,-1 1 0,1-1 0,-1 0 0,1 1 0,0-1 0,-1 1 0,1-1 0,0 1 0,-1-1 0,2 1 0,-2 0 0,0 0 0,0 0 0,0 0 0,0 0 0,0 0 0,0 1 0,0-1 0,0 0 0,0 0 0,0 0 0,0 0 0,0 1 0,0-1 0,0 0 0,0 0 0,0 0 0,0 1 0,0-1 0,0 0 0,0 0 0,0 0 0,0 0 0,0 0 0,1 1 0,-1-1 0,0 0 0,0 0 0,0 0 0,0 0 0,0 0 0,0 0 0,1 1 0,-1-1 0,0 0 0,0 0 0,0 0 0,0 0 0,0 0 0,1 0 0,-1 0 0,0 0 0,0 0 0,0 0 0,0 0 0,1 0 0,-1 0 0,0 0 0,0 0 0,0 0 0,0 0 0,1 0 0,-1 0 0,0 0 0,0 0 0,0 0 0,0 0 0,1 0 0,-1 0 0,-12 21 0,-2-1 0,0 0 0,-21 23 0,32-41 0,1 1 0,-1 0 0,1 0 0,0 0 0,0 0 0,0 1 0,1-1 0,-1 0 0,1 1 0,0-1 0,0 1 0,0 0 0,-1 4 0,3-6 0,-1 0 0,0 0 0,0 1 0,1-1 0,0 0 0,-1 0 0,1 0 0,0 0 0,0 0 0,0 0 0,0-1 0,0 1 0,0 0 0,1 0 0,-1-1 0,0 1 0,1-1 0,0 1 0,-1-1 0,1 0 0,0 1 0,0-1 0,3 1 0,35 16 0,-35-17 0,1 1 0,-1 0 0,1 1 0,-1-1 0,0 1 0,0 0 0,0 1 0,0-1 0,-1 1 0,6 4 0,46 51 0,-35-39 0,-19-18 0,1 0 0,-1 0 0,0 0 0,0 0 0,0 1 0,0-1 0,0 1 0,0-1 0,0 1 0,-1 0 0,0-1 0,1 1 0,-1 0 0,0 0 0,1 6 0,3 12 0,3 19 0,-8-39 0,0 0 0,0 1 0,0-1 0,0 1 0,0-1 0,-1 0 0,1 1 0,0-1 0,-1 1 0,1-1 0,-1 0 0,0 1 0,1-1 0,-1 0 0,0 0 0,0 0 0,0 0 0,0 0 0,0 0 0,0 0 0,0 0 0,0 0 0,-2 1 0,-8 5 0,-12 7 0,-35 26 0,57-39 4,1-1 0,-1 1-1,0-1 1,1 1-1,-1-1 1,1 0 0,-1 1-1,0-1 1,1 1 0,-1-1-1,0 0 1,0 0-1,1 1 1,-1-1 0,0 0-1,0 0 1,1 0 0,-1 0-1,0 0 1,0 0-1,1 0 1,-1 0 0,0 0-1,0 0 1,1-1 0,-1 1-1,0 0 1,0 0-1,1-1 1,-1 1 0,0 0-1,0-1 1,-1-1-118,1 1-1,0 0 1,0-1 0,0 1 0,0-1 0,0 1-1,0-1 1,0 0 0,0 1 0,1-1-1,-1 0 1,0-1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4.615"/>
    </inkml:context>
    <inkml:brush xml:id="br0">
      <inkml:brushProperty name="width" value="0.1" units="cm"/>
      <inkml:brushProperty name="height" value="0.1" units="cm"/>
      <inkml:brushProperty name="color" value="#E71224"/>
    </inkml:brush>
  </inkml:definitions>
  <inkml:trace contextRef="#ctx0" brushRef="#br0">1 0 24575,'1'23'0,"8"42"0,-5-42 0,2 40 0,-8 63 0,4 95 0,7-164 0,-6-39 0,0-1 0,1 25 0,-5 556 0,1-594 0,0-1 0,0-1 0,-1 0 0,1 1 0,1-1 0,-1 1 0,0-1 0,1 0 0,-1 1 0,1-1 0,-1 0 0,1 1 0,0-1 0,0 0 0,2 3 0,-3-5 0,1 0 0,-1 0 0,1-1 0,-1 1 0,1 0 0,-1 0 0,1 0 0,-1-1 0,0 1 0,1 0 0,-1-1 0,1 1 0,-1 0 0,0-1 0,1 1 0,-1-1 0,0 1 0,0 0 0,1-1 0,-1 1 0,0-1 0,0 1 0,0-1 0,1 1 0,-1-1 0,0 1 0,0-1 0,0 1 0,0-1 0,0 1 0,0-1 0,0 1 0,0-1 0,0 1 0,-1-1 0,5-23 0,-3-17-97,3-35 314,-3 70-352,0 1 0,1-1 0,-1 1 0,1-1 0,0 1 0,0-1 0,1 1 0,0 0 0,0 0 0,6-7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05.794"/>
    </inkml:context>
    <inkml:brush xml:id="br0">
      <inkml:brushProperty name="width" value="0.1" units="cm"/>
      <inkml:brushProperty name="height" value="0.1" units="cm"/>
      <inkml:brushProperty name="color" value="#E71224"/>
    </inkml:brush>
  </inkml:definitions>
  <inkml:trace contextRef="#ctx0" brushRef="#br0">246 0 24575,'-5'2'0,"-1"0"0,1 1 0,0 0 0,0-1 0,0 2 0,0-1 0,0 1 0,-6 6 0,0 1 0,1 1 0,0 1 0,-11 18 0,-15 19 0,9-24 0,22-22 0,0 0 0,0 1 0,0 0 0,1 0 0,-1 0 0,-4 10 0,-5 5 0,10-14 0,0 0 0,0 0 0,0 1 0,1-1 0,-3 8 0,6-13 0,-1 1 0,1-1 0,0 0 0,-1 1 0,1-1 0,0 0 0,0 1 0,0-1 0,0 1 0,0-1 0,1 0 0,-1 1 0,0-1 0,0 0 0,1 1 0,-1-1 0,1 0 0,0 1 0,-1-1 0,1 0 0,0 0 0,-1 0 0,1 0 0,0 0 0,0 0 0,0 0 0,0 0 0,0 0 0,0 0 0,1 0 0,1 1 0,24 16 0,1 2 0,27 27 0,-44-38 16,0-1 0,0-1 0,1 0 0,25 10 0,7 5-1461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3.211"/>
    </inkml:context>
    <inkml:brush xml:id="br0">
      <inkml:brushProperty name="width" value="0.1" units="cm"/>
      <inkml:brushProperty name="height" value="0.1" units="cm"/>
      <inkml:brushProperty name="color" value="#E71224"/>
    </inkml:brush>
  </inkml:definitions>
  <inkml:trace contextRef="#ctx0" brushRef="#br0">1 0 24575,'1'1'0,"0"-1"0,0 0 0,-1 1 0,1-1 0,0 1 0,0-1 0,0 1 0,-1 0 0,1-1 0,0 1 0,-1 0 0,1 0 0,-1-1 0,1 1 0,0 0 0,-1 0 0,0 0 0,1 0 0,0 1 0,9 24 0,-8-19 0,3 6 0,-2 0 0,0 1 0,0 0 0,0 22 0,5 27 0,3 2 53,-7-38-762,11 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5T12:54:25.186"/>
    </inkml:context>
    <inkml:brush xml:id="br0">
      <inkml:brushProperty name="width" value="0.1" units="cm"/>
      <inkml:brushProperty name="height" value="0.1" units="cm"/>
      <inkml:brushProperty name="color" value="#E71224"/>
    </inkml:brush>
  </inkml:definitions>
  <inkml:trace contextRef="#ctx0" brushRef="#br0">1 1 24575,'0'3'0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ropbox.com/s/nw23q14vzsykyup/Ch01InChap01.d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blkls</a:t>
            </a:r>
            <a:r>
              <a:rPr lang="en-US" dirty="0"/>
              <a:t> Ch01InChap01.dd 313-358 </a:t>
            </a:r>
            <a:r>
              <a:rPr lang="en-US"/>
              <a:t>&gt; regets.</a:t>
            </a:r>
            <a:r>
              <a:rPr lang="en-US" dirty="0"/>
              <a:t>doc</a:t>
            </a:r>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356570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 "$((16#1ff))"</a:t>
            </a:r>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1786499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t>
            </a:r>
            <a:r>
              <a:rPr lang="en-GB" dirty="0" err="1"/>
              <a:t>losetup</a:t>
            </a:r>
            <a:r>
              <a:rPr lang="en-GB" dirty="0"/>
              <a:t> --</a:t>
            </a:r>
            <a:r>
              <a:rPr lang="en-GB" dirty="0" err="1"/>
              <a:t>partscan</a:t>
            </a:r>
            <a:r>
              <a:rPr lang="en-GB" dirty="0"/>
              <a:t>  --find --show  --read-only  </a:t>
            </a:r>
            <a:r>
              <a:rPr lang="en-US" dirty="0"/>
              <a:t>Ch01InChap01.dd</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164077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62611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71187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http://www.sleuthkit.org/sleuthkit/docs/api-docs/4.9.0/basicpage.html</a:t>
            </a:r>
          </a:p>
        </p:txBody>
      </p:sp>
      <p:sp>
        <p:nvSpPr>
          <p:cNvPr id="4" name="Slide Number Placeholder 3"/>
          <p:cNvSpPr>
            <a:spLocks noGrp="1"/>
          </p:cNvSpPr>
          <p:nvPr>
            <p:ph type="sldNum" sz="quarter" idx="10"/>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420112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http://www.sleuthkit.org/sleuthkit/docs/api-docs/4.3/fspage.html</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378333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https://wiki.sleuthkit.org/index.php?title=TSK_Tool_Overview</a:t>
            </a:r>
          </a:p>
          <a:p>
            <a:r>
              <a:rPr lang="en-US" dirty="0"/>
              <a:t>https://linuxhint.com/kali_linux_top_forensic_tools/</a:t>
            </a:r>
          </a:p>
          <a:p>
            <a:r>
              <a:rPr lang="en-US" dirty="0"/>
              <a:t>https://linuxhint.com/kali_linux_top_forensic_tools_2020_part_2/</a:t>
            </a:r>
          </a:p>
          <a:p>
            <a:r>
              <a:rPr lang="en-US" dirty="0"/>
              <a:t>https://github.com/sleuthkit/sleuthkit/wiki/The_Sleuth_Kit_commands</a:t>
            </a:r>
          </a:p>
        </p:txBody>
      </p:sp>
      <p:sp>
        <p:nvSpPr>
          <p:cNvPr id="4" name="Slide Number Placeholder 3"/>
          <p:cNvSpPr>
            <a:spLocks noGrp="1"/>
          </p:cNvSpPr>
          <p:nvPr>
            <p:ph type="sldNum" sz="quarter" idx="10"/>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84611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https://upload.wikimedia.org/wikipedia/en/5/5f/Hpacreate.png</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372107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60255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14536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https://www.dropbox.com/s/nw23q14vzsykyup/Ch01InChap01.dd</a:t>
            </a:r>
            <a:endParaRPr lang="en-US" dirty="0"/>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765653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iki.sleuthkit.org/index.php?title=Ils" TargetMode="External"/><Relationship Id="rId13" Type="http://schemas.openxmlformats.org/officeDocument/2006/relationships/hyperlink" Target="https://wiki.sleuthkit.org/index.php?title=Blkcalc" TargetMode="External"/><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hyperlink" Target="https://wiki.sleuthkit.org/index.php?title=Fsstat" TargetMode="External"/><Relationship Id="rId21" Type="http://schemas.openxmlformats.org/officeDocument/2006/relationships/image" Target="../media/image36.png"/><Relationship Id="rId7" Type="http://schemas.openxmlformats.org/officeDocument/2006/relationships/hyperlink" Target="https://wiki.sleuthkit.org/index.php?title=Ifind" TargetMode="External"/><Relationship Id="rId12" Type="http://schemas.openxmlformats.org/officeDocument/2006/relationships/hyperlink" Target="https://wiki.sleuthkit.org/index.php?title=Blkstat" TargetMode="External"/><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image" Target="../media/image13.png"/><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hyperlink" Target="https://wiki.sleuthkit.org/index.php?title=Icat" TargetMode="External"/><Relationship Id="rId11" Type="http://schemas.openxmlformats.org/officeDocument/2006/relationships/hyperlink" Target="https://wiki.sleuthkit.org/index.php?title=Blkls" TargetMode="External"/><Relationship Id="rId24" Type="http://schemas.openxmlformats.org/officeDocument/2006/relationships/customXml" Target="../ink/ink24.xml"/><Relationship Id="rId5" Type="http://schemas.openxmlformats.org/officeDocument/2006/relationships/hyperlink" Target="https://wiki.sleuthkit.org/index.php?title=Fls" TargetMode="External"/><Relationship Id="rId15" Type="http://schemas.openxmlformats.org/officeDocument/2006/relationships/image" Target="../media/image330.png"/><Relationship Id="rId23" Type="http://schemas.openxmlformats.org/officeDocument/2006/relationships/image" Target="../media/image37.png"/><Relationship Id="rId28" Type="http://schemas.openxmlformats.org/officeDocument/2006/relationships/customXml" Target="../ink/ink26.xml"/><Relationship Id="rId10" Type="http://schemas.openxmlformats.org/officeDocument/2006/relationships/hyperlink" Target="https://wiki.sleuthkit.org/index.php?title=Blkcat" TargetMode="External"/><Relationship Id="rId19" Type="http://schemas.openxmlformats.org/officeDocument/2006/relationships/image" Target="../media/image35.png"/><Relationship Id="rId4" Type="http://schemas.openxmlformats.org/officeDocument/2006/relationships/hyperlink" Target="https://wiki.sleuthkit.org/index.php?title=Ffind" TargetMode="External"/><Relationship Id="rId9" Type="http://schemas.openxmlformats.org/officeDocument/2006/relationships/hyperlink" Target="https://wiki.sleuthkit.org/index.php?title=Istat" TargetMode="External"/><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28.xml"/><Relationship Id="rId5" Type="http://schemas.openxmlformats.org/officeDocument/2006/relationships/image" Target="../media/image60.png"/><Relationship Id="rId4" Type="http://schemas.openxmlformats.org/officeDocument/2006/relationships/customXml" Target="../ink/ink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3" Type="http://schemas.openxmlformats.org/officeDocument/2006/relationships/hyperlink" Target="https://wiki.sleuthkit.org/index.php?title=Fls" TargetMode="External"/><Relationship Id="rId18" Type="http://schemas.openxmlformats.org/officeDocument/2006/relationships/customXml" Target="../ink/ink2.xml"/><Relationship Id="rId26" Type="http://schemas.openxmlformats.org/officeDocument/2006/relationships/customXml" Target="../ink/ink6.xml"/><Relationship Id="rId39" Type="http://schemas.openxmlformats.org/officeDocument/2006/relationships/image" Target="../media/image26.png"/><Relationship Id="rId21" Type="http://schemas.openxmlformats.org/officeDocument/2006/relationships/image" Target="../media/image170.png"/><Relationship Id="rId34" Type="http://schemas.openxmlformats.org/officeDocument/2006/relationships/customXml" Target="../ink/ink10.xml"/><Relationship Id="rId42" Type="http://schemas.openxmlformats.org/officeDocument/2006/relationships/customXml" Target="../ink/ink14.xml"/><Relationship Id="rId47" Type="http://schemas.openxmlformats.org/officeDocument/2006/relationships/image" Target="../media/image30.png"/><Relationship Id="rId50" Type="http://schemas.openxmlformats.org/officeDocument/2006/relationships/customXml" Target="../ink/ink18.xml"/><Relationship Id="rId7" Type="http://schemas.openxmlformats.org/officeDocument/2006/relationships/hyperlink" Target="https://wiki.sleuthkit.org/index.php?title=Img_cat" TargetMode="External"/><Relationship Id="rId2" Type="http://schemas.openxmlformats.org/officeDocument/2006/relationships/notesSlide" Target="../notesSlides/notesSlide5.xml"/><Relationship Id="rId16" Type="http://schemas.openxmlformats.org/officeDocument/2006/relationships/customXml" Target="../ink/ink1.xml"/><Relationship Id="rId29" Type="http://schemas.openxmlformats.org/officeDocument/2006/relationships/image" Target="../media/image21.png"/><Relationship Id="rId11" Type="http://schemas.openxmlformats.org/officeDocument/2006/relationships/hyperlink" Target="https://wiki.sleuthkit.org/index.php?title=Tsk_gettimes" TargetMode="External"/><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25.png"/><Relationship Id="rId40" Type="http://schemas.openxmlformats.org/officeDocument/2006/relationships/customXml" Target="../ink/ink13.xml"/><Relationship Id="rId45" Type="http://schemas.openxmlformats.org/officeDocument/2006/relationships/image" Target="../media/image29.png"/><Relationship Id="rId5" Type="http://schemas.openxmlformats.org/officeDocument/2006/relationships/hyperlink" Target="https://wiki.sleuthkit.org/index.php?title=Mmstat" TargetMode="External"/><Relationship Id="rId15" Type="http://schemas.openxmlformats.org/officeDocument/2006/relationships/hyperlink" Target="https://wiki.sleuthkit.org/index.php?title=Tsk_recover" TargetMode="External"/><Relationship Id="rId23" Type="http://schemas.openxmlformats.org/officeDocument/2006/relationships/image" Target="../media/image180.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31.png"/><Relationship Id="rId10" Type="http://schemas.openxmlformats.org/officeDocument/2006/relationships/hyperlink" Target="https://wiki.sleuthkit.org/index.php?title=Tsk_comparedir" TargetMode="External"/><Relationship Id="rId19" Type="http://schemas.openxmlformats.org/officeDocument/2006/relationships/image" Target="../media/image160.png"/><Relationship Id="rId31" Type="http://schemas.openxmlformats.org/officeDocument/2006/relationships/image" Target="../media/image22.png"/><Relationship Id="rId44" Type="http://schemas.openxmlformats.org/officeDocument/2006/relationships/customXml" Target="../ink/ink15.xml"/><Relationship Id="rId4" Type="http://schemas.openxmlformats.org/officeDocument/2006/relationships/hyperlink" Target="https://wiki.sleuthkit.org/index.php?title=Mmls" TargetMode="External"/><Relationship Id="rId9" Type="http://schemas.openxmlformats.org/officeDocument/2006/relationships/hyperlink" Target="https://wiki.sleuthkit.org/index.php?title=Disk_stat" TargetMode="External"/><Relationship Id="rId14" Type="http://schemas.openxmlformats.org/officeDocument/2006/relationships/hyperlink" Target="https://wiki.sleuthkit.org/index.php?title=Tsk_loaddb" TargetMode="External"/><Relationship Id="rId22" Type="http://schemas.openxmlformats.org/officeDocument/2006/relationships/customXml" Target="../ink/ink4.xml"/><Relationship Id="rId27" Type="http://schemas.openxmlformats.org/officeDocument/2006/relationships/image" Target="../media/image200.png"/><Relationship Id="rId30" Type="http://schemas.openxmlformats.org/officeDocument/2006/relationships/customXml" Target="../ink/ink8.xml"/><Relationship Id="rId35" Type="http://schemas.openxmlformats.org/officeDocument/2006/relationships/image" Target="../media/image24.png"/><Relationship Id="rId43" Type="http://schemas.openxmlformats.org/officeDocument/2006/relationships/image" Target="../media/image28.png"/><Relationship Id="rId48" Type="http://schemas.openxmlformats.org/officeDocument/2006/relationships/customXml" Target="../ink/ink17.xml"/><Relationship Id="rId8" Type="http://schemas.openxmlformats.org/officeDocument/2006/relationships/hyperlink" Target="https://wiki.sleuthkit.org/index.php?title=Disk_sreset" TargetMode="External"/><Relationship Id="rId51" Type="http://schemas.openxmlformats.org/officeDocument/2006/relationships/image" Target="../media/image32.png"/><Relationship Id="rId3" Type="http://schemas.openxmlformats.org/officeDocument/2006/relationships/image" Target="../media/image7.png"/><Relationship Id="rId12" Type="http://schemas.openxmlformats.org/officeDocument/2006/relationships/hyperlink" Target="https://wiki.sleuthkit.org/index.php?title=Timeline" TargetMode="External"/><Relationship Id="rId17" Type="http://schemas.openxmlformats.org/officeDocument/2006/relationships/image" Target="../media/image150.png"/><Relationship Id="rId25" Type="http://schemas.openxmlformats.org/officeDocument/2006/relationships/image" Target="../media/image190.png"/><Relationship Id="rId33" Type="http://schemas.openxmlformats.org/officeDocument/2006/relationships/image" Target="../media/image23.png"/><Relationship Id="rId38" Type="http://schemas.openxmlformats.org/officeDocument/2006/relationships/customXml" Target="../ink/ink12.xml"/><Relationship Id="rId46" Type="http://schemas.openxmlformats.org/officeDocument/2006/relationships/customXml" Target="../ink/ink16.xml"/><Relationship Id="rId20" Type="http://schemas.openxmlformats.org/officeDocument/2006/relationships/customXml" Target="../ink/ink3.xml"/><Relationship Id="rId41"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hyperlink" Target="https://wiki.sleuthkit.org/index.php?title=Mmc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Sleuth Kit (TSK)</a:t>
            </a:r>
          </a:p>
        </p:txBody>
      </p:sp>
      <p:sp>
        <p:nvSpPr>
          <p:cNvPr id="3" name="Subtitle 2"/>
          <p:cNvSpPr>
            <a:spLocks noGrp="1"/>
          </p:cNvSpPr>
          <p:nvPr>
            <p:ph type="subTitle" idx="1"/>
          </p:nvPr>
        </p:nvSpPr>
        <p:spPr/>
        <p:txBody>
          <a:bodyPr/>
          <a:lstStyle/>
          <a:p>
            <a:r>
              <a:rPr lang="en-US" dirty="0"/>
              <a:t>Version 4.9.0</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CBF26FF-5041-27CC-0139-075505B94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0"/>
            <a:ext cx="8339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89651B-EC3D-60CF-D751-76C4C1409479}"/>
              </a:ext>
            </a:extLst>
          </p:cNvPr>
          <p:cNvSpPr txBox="1"/>
          <p:nvPr/>
        </p:nvSpPr>
        <p:spPr>
          <a:xfrm>
            <a:off x="508380" y="314868"/>
            <a:ext cx="6175612" cy="646331"/>
          </a:xfrm>
          <a:prstGeom prst="rect">
            <a:avLst/>
          </a:prstGeom>
          <a:noFill/>
        </p:spPr>
        <p:txBody>
          <a:bodyPr wrap="square">
            <a:spAutoFit/>
          </a:bodyPr>
          <a:lstStyle/>
          <a:p>
            <a:r>
              <a:rPr lang="en-GB" dirty="0"/>
              <a:t>Creation of an HPA. The diagram shows how a host protected area (HPA) is created.</a:t>
            </a:r>
            <a:endParaRPr lang="en-US" dirty="0"/>
          </a:p>
        </p:txBody>
      </p:sp>
    </p:spTree>
    <p:extLst>
      <p:ext uri="{BB962C8B-B14F-4D97-AF65-F5344CB8AC3E}">
        <p14:creationId xmlns:p14="http://schemas.microsoft.com/office/powerpoint/2010/main" val="12493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DC30-6F27-F5A9-8367-92782BD62C9F}"/>
              </a:ext>
            </a:extLst>
          </p:cNvPr>
          <p:cNvSpPr>
            <a:spLocks noGrp="1"/>
          </p:cNvSpPr>
          <p:nvPr>
            <p:ph type="title"/>
          </p:nvPr>
        </p:nvSpPr>
        <p:spPr/>
        <p:txBody>
          <a:bodyPr/>
          <a:lstStyle/>
          <a:p>
            <a:r>
              <a:rPr lang="en-US" dirty="0"/>
              <a:t>HPA Usages</a:t>
            </a:r>
          </a:p>
        </p:txBody>
      </p:sp>
      <p:sp>
        <p:nvSpPr>
          <p:cNvPr id="3" name="Content Placeholder 2">
            <a:extLst>
              <a:ext uri="{FF2B5EF4-FFF2-40B4-BE49-F238E27FC236}">
                <a16:creationId xmlns:a16="http://schemas.microsoft.com/office/drawing/2014/main" id="{45C3F099-5EE8-199E-2C63-7A9563ADDE06}"/>
              </a:ext>
            </a:extLst>
          </p:cNvPr>
          <p:cNvSpPr>
            <a:spLocks noGrp="1"/>
          </p:cNvSpPr>
          <p:nvPr>
            <p:ph idx="1"/>
          </p:nvPr>
        </p:nvSpPr>
        <p:spPr/>
        <p:txBody>
          <a:bodyPr>
            <a:normAutofit fontScale="92500" lnSpcReduction="10000"/>
          </a:bodyPr>
          <a:lstStyle/>
          <a:p>
            <a:r>
              <a:rPr lang="en-US" dirty="0"/>
              <a:t>firmware company</a:t>
            </a:r>
          </a:p>
          <a:p>
            <a:pPr lvl="1"/>
            <a:r>
              <a:rPr lang="en-US" dirty="0"/>
              <a:t>BIOS </a:t>
            </a:r>
          </a:p>
          <a:p>
            <a:r>
              <a:rPr lang="en-GB" dirty="0"/>
              <a:t>Computer manufacturers</a:t>
            </a:r>
          </a:p>
          <a:p>
            <a:pPr lvl="1"/>
            <a:r>
              <a:rPr lang="en-GB" dirty="0"/>
              <a:t>Preloaded OS</a:t>
            </a:r>
          </a:p>
          <a:p>
            <a:pPr lvl="1"/>
            <a:r>
              <a:rPr lang="en-GB" dirty="0"/>
              <a:t>Booting and diagnostic utilities</a:t>
            </a:r>
          </a:p>
          <a:p>
            <a:pPr lvl="1"/>
            <a:r>
              <a:rPr lang="en-GB" dirty="0"/>
              <a:t>Dell notebooks hide Dell </a:t>
            </a:r>
            <a:r>
              <a:rPr lang="en-GB" dirty="0" err="1"/>
              <a:t>MediaDirect</a:t>
            </a:r>
            <a:r>
              <a:rPr lang="en-GB" dirty="0"/>
              <a:t> utility in HPA.</a:t>
            </a:r>
          </a:p>
          <a:p>
            <a:r>
              <a:rPr lang="en-GB" dirty="0"/>
              <a:t>Hacker</a:t>
            </a:r>
          </a:p>
          <a:p>
            <a:pPr lvl="1"/>
            <a:r>
              <a:rPr lang="en-GB" dirty="0"/>
              <a:t>Some rootkits hide in the HPA to avoid being detected by anti-rootkit and antivirus software</a:t>
            </a:r>
          </a:p>
          <a:p>
            <a:r>
              <a:rPr lang="en-GB" dirty="0"/>
              <a:t>Government </a:t>
            </a:r>
          </a:p>
          <a:p>
            <a:pPr lvl="1"/>
            <a:r>
              <a:rPr lang="en-GB" dirty="0"/>
              <a:t>NSA for application persistence.</a:t>
            </a:r>
            <a:endParaRPr lang="en-US" dirty="0"/>
          </a:p>
        </p:txBody>
      </p:sp>
    </p:spTree>
    <p:extLst>
      <p:ext uri="{BB962C8B-B14F-4D97-AF65-F5344CB8AC3E}">
        <p14:creationId xmlns:p14="http://schemas.microsoft.com/office/powerpoint/2010/main" val="654124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36078" y="1649871"/>
            <a:ext cx="7640507" cy="3104832"/>
          </a:xfrm>
          <a:prstGeom prst="rect">
            <a:avLst/>
          </a:prstGeom>
        </p:spPr>
      </p:pic>
      <p:sp>
        <p:nvSpPr>
          <p:cNvPr id="2" name="Title 1"/>
          <p:cNvSpPr>
            <a:spLocks noGrp="1"/>
          </p:cNvSpPr>
          <p:nvPr>
            <p:ph type="title"/>
          </p:nvPr>
        </p:nvSpPr>
        <p:spPr/>
        <p:txBody>
          <a:bodyPr/>
          <a:lstStyle/>
          <a:p>
            <a:r>
              <a:rPr lang="en-US" dirty="0"/>
              <a:t>File System Tools</a:t>
            </a:r>
          </a:p>
        </p:txBody>
      </p:sp>
      <p:sp>
        <p:nvSpPr>
          <p:cNvPr id="4" name="Rectangle 3"/>
          <p:cNvSpPr/>
          <p:nvPr/>
        </p:nvSpPr>
        <p:spPr>
          <a:xfrm>
            <a:off x="1558863" y="1311105"/>
            <a:ext cx="7793417" cy="338554"/>
          </a:xfrm>
          <a:prstGeom prst="rect">
            <a:avLst/>
          </a:prstGeom>
          <a:solidFill>
            <a:srgbClr val="FFF13F"/>
          </a:solidFill>
        </p:spPr>
        <p:txBody>
          <a:bodyPr wrap="square">
            <a:spAutoFit/>
          </a:bodyPr>
          <a:lstStyle/>
          <a:p>
            <a:r>
              <a:rPr lang="en-US" sz="1600" u="sng" dirty="0" err="1">
                <a:solidFill>
                  <a:srgbClr val="5A3696"/>
                </a:solidFill>
                <a:latin typeface="Arial" panose="020B0604020202020204" pitchFamily="34" charset="0"/>
                <a:hlinkClick r:id="rId3" tooltip="Fsstat"/>
              </a:rPr>
              <a:t>fsstat</a:t>
            </a:r>
            <a:r>
              <a:rPr lang="en-US" sz="1600" dirty="0">
                <a:solidFill>
                  <a:srgbClr val="000000"/>
                </a:solidFill>
                <a:latin typeface="Arial" panose="020B0604020202020204" pitchFamily="34" charset="0"/>
              </a:rPr>
              <a:t>: Shows file system details and statistics including layout, sizes, and labels.</a:t>
            </a:r>
            <a:endParaRPr lang="en-US" sz="1600" b="0" i="0" dirty="0">
              <a:solidFill>
                <a:srgbClr val="000000"/>
              </a:solidFill>
              <a:effectLst/>
              <a:latin typeface="Arial" panose="020B0604020202020204" pitchFamily="34" charset="0"/>
            </a:endParaRPr>
          </a:p>
        </p:txBody>
      </p:sp>
      <p:sp>
        <p:nvSpPr>
          <p:cNvPr id="5" name="Rectangle 4"/>
          <p:cNvSpPr/>
          <p:nvPr/>
        </p:nvSpPr>
        <p:spPr>
          <a:xfrm>
            <a:off x="527114" y="2533840"/>
            <a:ext cx="3444240" cy="1169551"/>
          </a:xfrm>
          <a:prstGeom prst="rect">
            <a:avLst/>
          </a:prstGeom>
          <a:solidFill>
            <a:srgbClr val="FFBF9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Ffind"/>
              </a:rPr>
              <a:t>ffind</a:t>
            </a:r>
            <a:r>
              <a:rPr lang="en-US" sz="1400" dirty="0">
                <a:solidFill>
                  <a:srgbClr val="000000"/>
                </a:solidFill>
                <a:latin typeface="Arial" panose="020B0604020202020204" pitchFamily="34" charset="0"/>
              </a:rPr>
              <a:t>: Finds allocated and unallocated file names that point to a given meta data structure (</a:t>
            </a:r>
            <a:r>
              <a:rPr lang="en-US" sz="1400" dirty="0" err="1">
                <a:solidFill>
                  <a:srgbClr val="000000"/>
                </a:solidFill>
                <a:latin typeface="Arial" panose="020B0604020202020204" pitchFamily="34" charset="0"/>
              </a:rPr>
              <a:t>inode</a:t>
            </a:r>
            <a:r>
              <a:rPr lang="en-US" sz="1400" dirty="0">
                <a:solidFill>
                  <a:srgbClr val="000000"/>
                </a:solidFill>
                <a:latin typeface="Arial" panose="020B0604020202020204" pitchFamily="34" charset="0"/>
              </a:rPr>
              <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Fls"/>
              </a:rPr>
              <a:t>fls</a:t>
            </a:r>
            <a:r>
              <a:rPr lang="en-US" sz="1400" dirty="0">
                <a:solidFill>
                  <a:srgbClr val="000000"/>
                </a:solidFill>
                <a:latin typeface="Arial" panose="020B0604020202020204" pitchFamily="34" charset="0"/>
              </a:rPr>
              <a:t>: Lists allocated and deleted file names in a directory.</a:t>
            </a:r>
            <a:endParaRPr lang="en-US" sz="1400" b="0" i="0" dirty="0">
              <a:solidFill>
                <a:srgbClr val="000000"/>
              </a:solidFill>
              <a:effectLst/>
              <a:latin typeface="Arial" panose="020B0604020202020204" pitchFamily="34" charset="0"/>
            </a:endParaRPr>
          </a:p>
        </p:txBody>
      </p:sp>
      <p:sp>
        <p:nvSpPr>
          <p:cNvPr id="6" name="Rectangle 5"/>
          <p:cNvSpPr/>
          <p:nvPr/>
        </p:nvSpPr>
        <p:spPr>
          <a:xfrm>
            <a:off x="2392238" y="4782519"/>
            <a:ext cx="7595042" cy="1600438"/>
          </a:xfrm>
          <a:prstGeom prst="rect">
            <a:avLst/>
          </a:prstGeom>
          <a:solidFill>
            <a:srgbClr val="7FD0F3"/>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Icat"/>
              </a:rPr>
              <a:t>icat</a:t>
            </a:r>
            <a:r>
              <a:rPr lang="en-US" sz="1400" dirty="0">
                <a:solidFill>
                  <a:srgbClr val="000000"/>
                </a:solidFill>
                <a:latin typeface="Arial" panose="020B0604020202020204" pitchFamily="34" charset="0"/>
              </a:rPr>
              <a:t>: Extracts the data units of a file, which is specified by its meta data address (instead of the file name).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find"/>
              </a:rPr>
              <a:t>ifind</a:t>
            </a:r>
            <a:r>
              <a:rPr lang="en-US" sz="1400" dirty="0">
                <a:solidFill>
                  <a:srgbClr val="000000"/>
                </a:solidFill>
                <a:latin typeface="Arial" panose="020B0604020202020204" pitchFamily="34" charset="0"/>
              </a:rPr>
              <a:t>: Finds the meta data structure that has a given file name pointing to it or the meta data structure that points to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8" tooltip="Ils"/>
              </a:rPr>
              <a:t>ils</a:t>
            </a:r>
            <a:r>
              <a:rPr lang="en-US" sz="1400" dirty="0">
                <a:solidFill>
                  <a:srgbClr val="000000"/>
                </a:solidFill>
                <a:latin typeface="Arial" panose="020B0604020202020204" pitchFamily="34" charset="0"/>
              </a:rPr>
              <a:t>: Lists the meta data structures and their contents in a pipe delimited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9" tooltip="Istat"/>
              </a:rPr>
              <a:t>istat</a:t>
            </a:r>
            <a:r>
              <a:rPr lang="en-US" sz="1400" dirty="0">
                <a:solidFill>
                  <a:srgbClr val="000000"/>
                </a:solidFill>
                <a:latin typeface="Arial" panose="020B0604020202020204" pitchFamily="34" charset="0"/>
              </a:rPr>
              <a:t>: Displays the statistics and details about a given meta data structure in an easy-to-read format.</a:t>
            </a:r>
            <a:endParaRPr lang="en-US" sz="1400" b="0" i="0" dirty="0">
              <a:solidFill>
                <a:srgbClr val="000000"/>
              </a:solidFill>
              <a:effectLst/>
              <a:latin typeface="Arial" panose="020B0604020202020204" pitchFamily="34" charset="0"/>
            </a:endParaRPr>
          </a:p>
        </p:txBody>
      </p:sp>
      <p:cxnSp>
        <p:nvCxnSpPr>
          <p:cNvPr id="10" name="Straight Arrow Connector 9"/>
          <p:cNvCxnSpPr/>
          <p:nvPr/>
        </p:nvCxnSpPr>
        <p:spPr>
          <a:xfrm flipH="1" flipV="1">
            <a:off x="3971354" y="3857279"/>
            <a:ext cx="92646" cy="155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497511" y="1814850"/>
            <a:ext cx="4694489" cy="2031325"/>
          </a:xfrm>
          <a:prstGeom prst="rect">
            <a:avLst/>
          </a:prstGeom>
          <a:solidFill>
            <a:srgbClr val="D1A4D1"/>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Blkcat"/>
              </a:rPr>
              <a:t>blkcat</a:t>
            </a:r>
            <a:r>
              <a:rPr lang="en-US" sz="1400" dirty="0">
                <a:solidFill>
                  <a:srgbClr val="000000"/>
                </a:solidFill>
                <a:latin typeface="Arial" panose="020B0604020202020204" pitchFamily="34" charset="0"/>
              </a:rPr>
              <a:t>: Extracts the contents of a given data unit.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Lists the details about data units and can extract the unallocated space of the file system.</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2" tooltip="Blkstat"/>
              </a:rPr>
              <a:t>blkstat</a:t>
            </a:r>
            <a:r>
              <a:rPr lang="en-US" sz="1400" dirty="0">
                <a:solidFill>
                  <a:srgbClr val="000000"/>
                </a:solidFill>
                <a:latin typeface="Arial" panose="020B0604020202020204" pitchFamily="34" charset="0"/>
              </a:rPr>
              <a:t>: Displays the statistics about a given data unit in an easy-to-read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3" tooltip="Blkcalc"/>
              </a:rPr>
              <a:t>blkcalc</a:t>
            </a:r>
            <a:r>
              <a:rPr lang="en-US" sz="1400" dirty="0">
                <a:solidFill>
                  <a:srgbClr val="000000"/>
                </a:solidFill>
                <a:latin typeface="Arial" panose="020B0604020202020204" pitchFamily="34" charset="0"/>
              </a:rPr>
              <a:t>: Calculates where data in the unallocated space image (from </a:t>
            </a:r>
            <a:r>
              <a:rPr lang="en-US" sz="1400" dirty="0" err="1">
                <a:solidFill>
                  <a:srgbClr val="5A3696"/>
                </a:solidFill>
                <a:latin typeface="Arial" panose="020B0604020202020204" pitchFamily="34" charset="0"/>
                <a:hlinkClick r:id="rId11" tooltip="Blkls"/>
              </a:rPr>
              <a:t>blkls</a:t>
            </a:r>
            <a:r>
              <a:rPr lang="en-US" sz="1400" dirty="0">
                <a:solidFill>
                  <a:srgbClr val="000000"/>
                </a:solidFill>
                <a:latin typeface="Arial" panose="020B0604020202020204" pitchFamily="34" charset="0"/>
              </a:rPr>
              <a:t>) exists in the original image. This is used when evidence is found in unallocated space.</a:t>
            </a:r>
            <a:endParaRPr lang="en-US" sz="1400" b="0" i="0" dirty="0">
              <a:solidFill>
                <a:srgbClr val="000000"/>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8F0A1B63-04D0-56EA-8A33-90624121B7C0}"/>
              </a:ext>
            </a:extLst>
          </p:cNvPr>
          <p:cNvGrpSpPr/>
          <p:nvPr/>
        </p:nvGrpSpPr>
        <p:grpSpPr>
          <a:xfrm>
            <a:off x="9765698" y="1135625"/>
            <a:ext cx="722520" cy="473400"/>
            <a:chOff x="9765698" y="1135625"/>
            <a:chExt cx="722520" cy="473400"/>
          </a:xfrm>
        </p:grpSpPr>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B4FBF0B6-8D6A-9599-9125-BCE2B58611AA}"/>
                    </a:ext>
                  </a:extLst>
                </p14:cNvPr>
                <p14:cNvContentPartPr/>
                <p14:nvPr/>
              </p14:nvContentPartPr>
              <p14:xfrm>
                <a:off x="9765698" y="1177385"/>
                <a:ext cx="210960" cy="431640"/>
              </p14:xfrm>
            </p:contentPart>
          </mc:Choice>
          <mc:Fallback xmlns="">
            <p:pic>
              <p:nvPicPr>
                <p:cNvPr id="3" name="Ink 2">
                  <a:extLst>
                    <a:ext uri="{FF2B5EF4-FFF2-40B4-BE49-F238E27FC236}">
                      <a16:creationId xmlns:a16="http://schemas.microsoft.com/office/drawing/2014/main" id="{B4FBF0B6-8D6A-9599-9125-BCE2B58611AA}"/>
                    </a:ext>
                  </a:extLst>
                </p:cNvPr>
                <p:cNvPicPr/>
                <p:nvPr/>
              </p:nvPicPr>
              <p:blipFill>
                <a:blip r:embed="rId15"/>
                <a:stretch>
                  <a:fillRect/>
                </a:stretch>
              </p:blipFill>
              <p:spPr>
                <a:xfrm>
                  <a:off x="9748058" y="1159385"/>
                  <a:ext cx="2466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29974F8F-3E9B-ECF1-1315-66DF4B675206}"/>
                    </a:ext>
                  </a:extLst>
                </p14:cNvPr>
                <p14:cNvContentPartPr/>
                <p14:nvPr/>
              </p14:nvContentPartPr>
              <p14:xfrm>
                <a:off x="10085738" y="1135625"/>
                <a:ext cx="40320" cy="424800"/>
              </p14:xfrm>
            </p:contentPart>
          </mc:Choice>
          <mc:Fallback xmlns="">
            <p:pic>
              <p:nvPicPr>
                <p:cNvPr id="7" name="Ink 6">
                  <a:extLst>
                    <a:ext uri="{FF2B5EF4-FFF2-40B4-BE49-F238E27FC236}">
                      <a16:creationId xmlns:a16="http://schemas.microsoft.com/office/drawing/2014/main" id="{29974F8F-3E9B-ECF1-1315-66DF4B675206}"/>
                    </a:ext>
                  </a:extLst>
                </p:cNvPr>
                <p:cNvPicPr/>
                <p:nvPr/>
              </p:nvPicPr>
              <p:blipFill>
                <a:blip r:embed="rId17"/>
                <a:stretch>
                  <a:fillRect/>
                </a:stretch>
              </p:blipFill>
              <p:spPr>
                <a:xfrm>
                  <a:off x="10068098" y="1117985"/>
                  <a:ext cx="759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DE5BE820-DC9B-25E2-C344-635A4D148287}"/>
                    </a:ext>
                  </a:extLst>
                </p14:cNvPr>
                <p14:cNvContentPartPr/>
                <p14:nvPr/>
              </p14:nvContentPartPr>
              <p14:xfrm>
                <a:off x="10307498" y="1170545"/>
                <a:ext cx="46440" cy="411120"/>
              </p14:xfrm>
            </p:contentPart>
          </mc:Choice>
          <mc:Fallback xmlns="">
            <p:pic>
              <p:nvPicPr>
                <p:cNvPr id="8" name="Ink 7">
                  <a:extLst>
                    <a:ext uri="{FF2B5EF4-FFF2-40B4-BE49-F238E27FC236}">
                      <a16:creationId xmlns:a16="http://schemas.microsoft.com/office/drawing/2014/main" id="{DE5BE820-DC9B-25E2-C344-635A4D148287}"/>
                    </a:ext>
                  </a:extLst>
                </p:cNvPr>
                <p:cNvPicPr/>
                <p:nvPr/>
              </p:nvPicPr>
              <p:blipFill>
                <a:blip r:embed="rId19"/>
                <a:stretch>
                  <a:fillRect/>
                </a:stretch>
              </p:blipFill>
              <p:spPr>
                <a:xfrm>
                  <a:off x="10289498" y="1152545"/>
                  <a:ext cx="820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D97BAA35-04BA-F243-1452-7CDAFB7DAEF0}"/>
                    </a:ext>
                  </a:extLst>
                </p14:cNvPr>
                <p14:cNvContentPartPr/>
                <p14:nvPr/>
              </p14:nvContentPartPr>
              <p14:xfrm>
                <a:off x="10378418" y="1288265"/>
                <a:ext cx="109800" cy="229680"/>
              </p14:xfrm>
            </p:contentPart>
          </mc:Choice>
          <mc:Fallback xmlns="">
            <p:pic>
              <p:nvPicPr>
                <p:cNvPr id="9" name="Ink 8">
                  <a:extLst>
                    <a:ext uri="{FF2B5EF4-FFF2-40B4-BE49-F238E27FC236}">
                      <a16:creationId xmlns:a16="http://schemas.microsoft.com/office/drawing/2014/main" id="{D97BAA35-04BA-F243-1452-7CDAFB7DAEF0}"/>
                    </a:ext>
                  </a:extLst>
                </p:cNvPr>
                <p:cNvPicPr/>
                <p:nvPr/>
              </p:nvPicPr>
              <p:blipFill>
                <a:blip r:embed="rId21"/>
                <a:stretch>
                  <a:fillRect/>
                </a:stretch>
              </p:blipFill>
              <p:spPr>
                <a:xfrm>
                  <a:off x="10360418" y="1270265"/>
                  <a:ext cx="145440" cy="265320"/>
                </a:xfrm>
                <a:prstGeom prst="rect">
                  <a:avLst/>
                </a:prstGeom>
              </p:spPr>
            </p:pic>
          </mc:Fallback>
        </mc:AlternateContent>
      </p:grpSp>
      <p:grpSp>
        <p:nvGrpSpPr>
          <p:cNvPr id="16" name="Group 15">
            <a:extLst>
              <a:ext uri="{FF2B5EF4-FFF2-40B4-BE49-F238E27FC236}">
                <a16:creationId xmlns:a16="http://schemas.microsoft.com/office/drawing/2014/main" id="{AC040BD1-4C8F-E505-E6DC-95AAA97A7927}"/>
              </a:ext>
            </a:extLst>
          </p:cNvPr>
          <p:cNvGrpSpPr/>
          <p:nvPr/>
        </p:nvGrpSpPr>
        <p:grpSpPr>
          <a:xfrm>
            <a:off x="1835618" y="5299385"/>
            <a:ext cx="168120" cy="445320"/>
            <a:chOff x="1835618" y="5299385"/>
            <a:chExt cx="168120" cy="44532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EB34674-2330-091E-8902-9EB043640992}"/>
                    </a:ext>
                  </a:extLst>
                </p14:cNvPr>
                <p14:cNvContentPartPr/>
                <p14:nvPr/>
              </p14:nvContentPartPr>
              <p14:xfrm>
                <a:off x="1835618" y="5485505"/>
                <a:ext cx="168120" cy="259200"/>
              </p14:xfrm>
            </p:contentPart>
          </mc:Choice>
          <mc:Fallback xmlns="">
            <p:pic>
              <p:nvPicPr>
                <p:cNvPr id="14" name="Ink 13">
                  <a:extLst>
                    <a:ext uri="{FF2B5EF4-FFF2-40B4-BE49-F238E27FC236}">
                      <a16:creationId xmlns:a16="http://schemas.microsoft.com/office/drawing/2014/main" id="{9EB34674-2330-091E-8902-9EB043640992}"/>
                    </a:ext>
                  </a:extLst>
                </p:cNvPr>
                <p:cNvPicPr/>
                <p:nvPr/>
              </p:nvPicPr>
              <p:blipFill>
                <a:blip r:embed="rId23"/>
                <a:stretch>
                  <a:fillRect/>
                </a:stretch>
              </p:blipFill>
              <p:spPr>
                <a:xfrm>
                  <a:off x="1817618" y="5467865"/>
                  <a:ext cx="2037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1F8BB5C8-CD57-6935-FA21-F26AD8D35FFB}"/>
                    </a:ext>
                  </a:extLst>
                </p14:cNvPr>
                <p14:cNvContentPartPr/>
                <p14:nvPr/>
              </p14:nvContentPartPr>
              <p14:xfrm>
                <a:off x="1918778" y="5299385"/>
                <a:ext cx="47880" cy="70920"/>
              </p14:xfrm>
            </p:contentPart>
          </mc:Choice>
          <mc:Fallback xmlns="">
            <p:pic>
              <p:nvPicPr>
                <p:cNvPr id="15" name="Ink 14">
                  <a:extLst>
                    <a:ext uri="{FF2B5EF4-FFF2-40B4-BE49-F238E27FC236}">
                      <a16:creationId xmlns:a16="http://schemas.microsoft.com/office/drawing/2014/main" id="{1F8BB5C8-CD57-6935-FA21-F26AD8D35FFB}"/>
                    </a:ext>
                  </a:extLst>
                </p:cNvPr>
                <p:cNvPicPr/>
                <p:nvPr/>
              </p:nvPicPr>
              <p:blipFill>
                <a:blip r:embed="rId25"/>
                <a:stretch>
                  <a:fillRect/>
                </a:stretch>
              </p:blipFill>
              <p:spPr>
                <a:xfrm>
                  <a:off x="1900778" y="5281385"/>
                  <a:ext cx="83520" cy="106560"/>
                </a:xfrm>
                <a:prstGeom prst="rect">
                  <a:avLst/>
                </a:prstGeom>
              </p:spPr>
            </p:pic>
          </mc:Fallback>
        </mc:AlternateContent>
      </p:grpSp>
      <p:grpSp>
        <p:nvGrpSpPr>
          <p:cNvPr id="19" name="Group 18">
            <a:extLst>
              <a:ext uri="{FF2B5EF4-FFF2-40B4-BE49-F238E27FC236}">
                <a16:creationId xmlns:a16="http://schemas.microsoft.com/office/drawing/2014/main" id="{161CB8DE-05AE-FFF7-3EC6-95E57809A882}"/>
              </a:ext>
            </a:extLst>
          </p:cNvPr>
          <p:cNvGrpSpPr/>
          <p:nvPr/>
        </p:nvGrpSpPr>
        <p:grpSpPr>
          <a:xfrm>
            <a:off x="1198058" y="1946345"/>
            <a:ext cx="287280" cy="442800"/>
            <a:chOff x="1198058" y="1946345"/>
            <a:chExt cx="287280" cy="442800"/>
          </a:xfrm>
        </p:grpSpPr>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6755F47-4065-5D6E-D360-7B81EFC054A4}"/>
                    </a:ext>
                  </a:extLst>
                </p14:cNvPr>
                <p14:cNvContentPartPr/>
                <p14:nvPr/>
              </p14:nvContentPartPr>
              <p14:xfrm>
                <a:off x="1376618" y="1946345"/>
                <a:ext cx="99000" cy="442800"/>
              </p14:xfrm>
            </p:contentPart>
          </mc:Choice>
          <mc:Fallback xmlns="">
            <p:pic>
              <p:nvPicPr>
                <p:cNvPr id="17" name="Ink 16">
                  <a:extLst>
                    <a:ext uri="{FF2B5EF4-FFF2-40B4-BE49-F238E27FC236}">
                      <a16:creationId xmlns:a16="http://schemas.microsoft.com/office/drawing/2014/main" id="{96755F47-4065-5D6E-D360-7B81EFC054A4}"/>
                    </a:ext>
                  </a:extLst>
                </p:cNvPr>
                <p:cNvPicPr/>
                <p:nvPr/>
              </p:nvPicPr>
              <p:blipFill>
                <a:blip r:embed="rId27"/>
                <a:stretch>
                  <a:fillRect/>
                </a:stretch>
              </p:blipFill>
              <p:spPr>
                <a:xfrm>
                  <a:off x="1358978" y="1928345"/>
                  <a:ext cx="13464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4F198223-E5A8-03EF-9C9D-1D4040217B54}"/>
                    </a:ext>
                  </a:extLst>
                </p14:cNvPr>
                <p14:cNvContentPartPr/>
                <p14:nvPr/>
              </p14:nvContentPartPr>
              <p14:xfrm>
                <a:off x="1198058" y="2153345"/>
                <a:ext cx="287280" cy="8640"/>
              </p14:xfrm>
            </p:contentPart>
          </mc:Choice>
          <mc:Fallback xmlns="">
            <p:pic>
              <p:nvPicPr>
                <p:cNvPr id="18" name="Ink 17">
                  <a:extLst>
                    <a:ext uri="{FF2B5EF4-FFF2-40B4-BE49-F238E27FC236}">
                      <a16:creationId xmlns:a16="http://schemas.microsoft.com/office/drawing/2014/main" id="{4F198223-E5A8-03EF-9C9D-1D4040217B54}"/>
                    </a:ext>
                  </a:extLst>
                </p:cNvPr>
                <p:cNvPicPr/>
                <p:nvPr/>
              </p:nvPicPr>
              <p:blipFill>
                <a:blip r:embed="rId29"/>
                <a:stretch>
                  <a:fillRect/>
                </a:stretch>
              </p:blipFill>
              <p:spPr>
                <a:xfrm>
                  <a:off x="1180058" y="2135705"/>
                  <a:ext cx="322920" cy="44280"/>
                </a:xfrm>
                <a:prstGeom prst="rect">
                  <a:avLst/>
                </a:prstGeom>
              </p:spPr>
            </p:pic>
          </mc:Fallback>
        </mc:AlternateContent>
      </p:grpSp>
    </p:spTree>
    <p:extLst>
      <p:ext uri="{BB962C8B-B14F-4D97-AF65-F5344CB8AC3E}">
        <p14:creationId xmlns:p14="http://schemas.microsoft.com/office/powerpoint/2010/main" val="306937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E7D01D-361A-4E10-A910-E55BEA8878EE}"/>
              </a:ext>
            </a:extLst>
          </p:cNvPr>
          <p:cNvSpPr>
            <a:spLocks noGrp="1"/>
          </p:cNvSpPr>
          <p:nvPr>
            <p:ph type="title"/>
          </p:nvPr>
        </p:nvSpPr>
        <p:spPr>
          <a:xfrm>
            <a:off x="843429" y="1736726"/>
            <a:ext cx="10515600" cy="2852737"/>
          </a:xfrm>
        </p:spPr>
        <p:txBody>
          <a:bodyPr/>
          <a:lstStyle/>
          <a:p>
            <a:r>
              <a:rPr lang="en-US" dirty="0"/>
              <a:t>Exam a file in USB using TSK</a:t>
            </a:r>
          </a:p>
        </p:txBody>
      </p:sp>
      <p:sp>
        <p:nvSpPr>
          <p:cNvPr id="4" name="Text Placeholder 3">
            <a:extLst>
              <a:ext uri="{FF2B5EF4-FFF2-40B4-BE49-F238E27FC236}">
                <a16:creationId xmlns:a16="http://schemas.microsoft.com/office/drawing/2014/main" id="{596CFE43-7D90-4362-B9CE-876BC4717F9D}"/>
              </a:ext>
            </a:extLst>
          </p:cNvPr>
          <p:cNvSpPr>
            <a:spLocks noGrp="1"/>
          </p:cNvSpPr>
          <p:nvPr>
            <p:ph type="body" idx="1"/>
          </p:nvPr>
        </p:nvSpPr>
        <p:spPr/>
        <p:txBody>
          <a:bodyPr/>
          <a:lstStyle/>
          <a:p>
            <a:r>
              <a:rPr lang="en-US" dirty="0"/>
              <a:t>a deleted file letter1.txt</a:t>
            </a:r>
          </a:p>
        </p:txBody>
      </p:sp>
    </p:spTree>
    <p:extLst>
      <p:ext uri="{BB962C8B-B14F-4D97-AF65-F5344CB8AC3E}">
        <p14:creationId xmlns:p14="http://schemas.microsoft.com/office/powerpoint/2010/main" val="228734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F7CC6-D50F-490F-9383-8ADE3DFA0EA5}"/>
              </a:ext>
            </a:extLst>
          </p:cNvPr>
          <p:cNvPicPr>
            <a:picLocks noChangeAspect="1"/>
          </p:cNvPicPr>
          <p:nvPr/>
        </p:nvPicPr>
        <p:blipFill>
          <a:blip r:embed="rId3"/>
          <a:stretch>
            <a:fillRect/>
          </a:stretch>
        </p:blipFill>
        <p:spPr>
          <a:xfrm>
            <a:off x="2216125" y="1445441"/>
            <a:ext cx="7759750" cy="2630673"/>
          </a:xfrm>
          <a:prstGeom prst="rect">
            <a:avLst/>
          </a:prstGeom>
        </p:spPr>
      </p:pic>
      <p:pic>
        <p:nvPicPr>
          <p:cNvPr id="7" name="Picture 6">
            <a:extLst>
              <a:ext uri="{FF2B5EF4-FFF2-40B4-BE49-F238E27FC236}">
                <a16:creationId xmlns:a16="http://schemas.microsoft.com/office/drawing/2014/main" id="{B6792CE4-21CE-404C-B366-E6C4032782FB}"/>
              </a:ext>
            </a:extLst>
          </p:cNvPr>
          <p:cNvPicPr>
            <a:picLocks noChangeAspect="1"/>
          </p:cNvPicPr>
          <p:nvPr/>
        </p:nvPicPr>
        <p:blipFill>
          <a:blip r:embed="rId4"/>
          <a:stretch>
            <a:fillRect/>
          </a:stretch>
        </p:blipFill>
        <p:spPr>
          <a:xfrm>
            <a:off x="2216125" y="4076114"/>
            <a:ext cx="7759750" cy="1752685"/>
          </a:xfrm>
          <a:prstGeom prst="rect">
            <a:avLst/>
          </a:prstGeom>
        </p:spPr>
      </p:pic>
      <p:sp>
        <p:nvSpPr>
          <p:cNvPr id="8" name="TextBox 7">
            <a:extLst>
              <a:ext uri="{FF2B5EF4-FFF2-40B4-BE49-F238E27FC236}">
                <a16:creationId xmlns:a16="http://schemas.microsoft.com/office/drawing/2014/main" id="{CC9099EF-CF85-49C0-90DB-EC320EF8B782}"/>
              </a:ext>
            </a:extLst>
          </p:cNvPr>
          <p:cNvSpPr txBox="1"/>
          <p:nvPr/>
        </p:nvSpPr>
        <p:spPr>
          <a:xfrm>
            <a:off x="2216125" y="1076109"/>
            <a:ext cx="2360326" cy="369332"/>
          </a:xfrm>
          <a:prstGeom prst="rect">
            <a:avLst/>
          </a:prstGeom>
          <a:solidFill>
            <a:schemeClr val="accent4"/>
          </a:solidFill>
        </p:spPr>
        <p:txBody>
          <a:bodyPr wrap="none" rtlCol="0">
            <a:spAutoFit/>
          </a:bodyPr>
          <a:lstStyle/>
          <a:p>
            <a:r>
              <a:rPr lang="en-US" dirty="0"/>
              <a:t>Download a USB image</a:t>
            </a:r>
          </a:p>
        </p:txBody>
      </p:sp>
    </p:spTree>
    <p:extLst>
      <p:ext uri="{BB962C8B-B14F-4D97-AF65-F5344CB8AC3E}">
        <p14:creationId xmlns:p14="http://schemas.microsoft.com/office/powerpoint/2010/main" val="300098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405C7-44B9-4D4A-AE50-53D08AF12BF2}"/>
              </a:ext>
            </a:extLst>
          </p:cNvPr>
          <p:cNvPicPr>
            <a:picLocks noChangeAspect="1"/>
          </p:cNvPicPr>
          <p:nvPr/>
        </p:nvPicPr>
        <p:blipFill rotWithShape="1">
          <a:blip r:embed="rId2"/>
          <a:srcRect r="5346"/>
          <a:stretch/>
        </p:blipFill>
        <p:spPr>
          <a:xfrm>
            <a:off x="4406900" y="972664"/>
            <a:ext cx="5207923" cy="1973751"/>
          </a:xfrm>
          <a:prstGeom prst="rect">
            <a:avLst/>
          </a:prstGeom>
        </p:spPr>
      </p:pic>
      <p:sp>
        <p:nvSpPr>
          <p:cNvPr id="5" name="TextBox 4">
            <a:extLst>
              <a:ext uri="{FF2B5EF4-FFF2-40B4-BE49-F238E27FC236}">
                <a16:creationId xmlns:a16="http://schemas.microsoft.com/office/drawing/2014/main" id="{01EF40C5-D96A-4B81-8ED3-3F4425189137}"/>
              </a:ext>
            </a:extLst>
          </p:cNvPr>
          <p:cNvSpPr txBox="1"/>
          <p:nvPr/>
        </p:nvSpPr>
        <p:spPr>
          <a:xfrm>
            <a:off x="949960" y="972664"/>
            <a:ext cx="3456940"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tool will show the details of the image format</a:t>
            </a:r>
            <a:endParaRPr lang="en-US" dirty="0"/>
          </a:p>
        </p:txBody>
      </p:sp>
      <p:pic>
        <p:nvPicPr>
          <p:cNvPr id="7" name="Picture 6">
            <a:extLst>
              <a:ext uri="{FF2B5EF4-FFF2-40B4-BE49-F238E27FC236}">
                <a16:creationId xmlns:a16="http://schemas.microsoft.com/office/drawing/2014/main" id="{754A51E5-5699-417E-B0A9-2DD1B6735CA5}"/>
              </a:ext>
            </a:extLst>
          </p:cNvPr>
          <p:cNvPicPr>
            <a:picLocks noChangeAspect="1"/>
          </p:cNvPicPr>
          <p:nvPr/>
        </p:nvPicPr>
        <p:blipFill>
          <a:blip r:embed="rId3"/>
          <a:stretch>
            <a:fillRect/>
          </a:stretch>
        </p:blipFill>
        <p:spPr>
          <a:xfrm>
            <a:off x="4438888" y="3143042"/>
            <a:ext cx="5143946" cy="2773920"/>
          </a:xfrm>
          <a:prstGeom prst="rect">
            <a:avLst/>
          </a:prstGeom>
        </p:spPr>
      </p:pic>
      <p:sp>
        <p:nvSpPr>
          <p:cNvPr id="9" name="TextBox 8">
            <a:extLst>
              <a:ext uri="{FF2B5EF4-FFF2-40B4-BE49-F238E27FC236}">
                <a16:creationId xmlns:a16="http://schemas.microsoft.com/office/drawing/2014/main" id="{B72D23D1-A4D2-4642-8D55-2BFC6315356B}"/>
              </a:ext>
            </a:extLst>
          </p:cNvPr>
          <p:cNvSpPr txBox="1"/>
          <p:nvPr/>
        </p:nvSpPr>
        <p:spPr>
          <a:xfrm>
            <a:off x="949961" y="3143042"/>
            <a:ext cx="3456940"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Show file system details and statistics including layout, sizes, and labels.</a:t>
            </a:r>
            <a:endParaRPr lang="en-US" dirty="0"/>
          </a:p>
        </p:txBody>
      </p:sp>
    </p:spTree>
    <p:extLst>
      <p:ext uri="{BB962C8B-B14F-4D97-AF65-F5344CB8AC3E}">
        <p14:creationId xmlns:p14="http://schemas.microsoft.com/office/powerpoint/2010/main" val="1240930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CF067-C8C5-465D-A40A-32E693B231E7}"/>
              </a:ext>
            </a:extLst>
          </p:cNvPr>
          <p:cNvPicPr>
            <a:picLocks noChangeAspect="1"/>
          </p:cNvPicPr>
          <p:nvPr/>
        </p:nvPicPr>
        <p:blipFill rotWithShape="1">
          <a:blip r:embed="rId2"/>
          <a:srcRect r="10518"/>
          <a:stretch/>
        </p:blipFill>
        <p:spPr>
          <a:xfrm>
            <a:off x="4722932" y="1076206"/>
            <a:ext cx="4084677" cy="2949196"/>
          </a:xfrm>
          <a:prstGeom prst="rect">
            <a:avLst/>
          </a:prstGeom>
        </p:spPr>
      </p:pic>
      <p:sp>
        <p:nvSpPr>
          <p:cNvPr id="5" name="TextBox 4">
            <a:extLst>
              <a:ext uri="{FF2B5EF4-FFF2-40B4-BE49-F238E27FC236}">
                <a16:creationId xmlns:a16="http://schemas.microsoft.com/office/drawing/2014/main" id="{552CA392-C5E1-4D96-83B6-B6EC45A8D6DD}"/>
              </a:ext>
            </a:extLst>
          </p:cNvPr>
          <p:cNvSpPr txBox="1"/>
          <p:nvPr/>
        </p:nvSpPr>
        <p:spPr>
          <a:xfrm>
            <a:off x="1019612" y="1076206"/>
            <a:ext cx="3703320"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List allocated and deleted file names in a directory.</a:t>
            </a:r>
            <a:endParaRPr lang="en-US" dirty="0"/>
          </a:p>
        </p:txBody>
      </p:sp>
      <p:pic>
        <p:nvPicPr>
          <p:cNvPr id="7" name="Picture 6">
            <a:extLst>
              <a:ext uri="{FF2B5EF4-FFF2-40B4-BE49-F238E27FC236}">
                <a16:creationId xmlns:a16="http://schemas.microsoft.com/office/drawing/2014/main" id="{A9D70DEF-95D0-4E92-8C7A-B00CE2A7D11D}"/>
              </a:ext>
            </a:extLst>
          </p:cNvPr>
          <p:cNvPicPr>
            <a:picLocks noChangeAspect="1"/>
          </p:cNvPicPr>
          <p:nvPr/>
        </p:nvPicPr>
        <p:blipFill>
          <a:blip r:embed="rId3"/>
          <a:stretch>
            <a:fillRect/>
          </a:stretch>
        </p:blipFill>
        <p:spPr>
          <a:xfrm>
            <a:off x="4692452" y="4422386"/>
            <a:ext cx="4115157" cy="1569856"/>
          </a:xfrm>
          <a:prstGeom prst="rect">
            <a:avLst/>
          </a:prstGeom>
        </p:spPr>
      </p:pic>
      <p:sp>
        <p:nvSpPr>
          <p:cNvPr id="8" name="TextBox 7">
            <a:extLst>
              <a:ext uri="{FF2B5EF4-FFF2-40B4-BE49-F238E27FC236}">
                <a16:creationId xmlns:a16="http://schemas.microsoft.com/office/drawing/2014/main" id="{48655E06-23CF-4633-8249-4CC45A1DCF04}"/>
              </a:ext>
            </a:extLst>
          </p:cNvPr>
          <p:cNvSpPr txBox="1"/>
          <p:nvPr/>
        </p:nvSpPr>
        <p:spPr>
          <a:xfrm>
            <a:off x="989132" y="4422386"/>
            <a:ext cx="3703320" cy="369332"/>
          </a:xfrm>
          <a:prstGeom prst="rect">
            <a:avLst/>
          </a:prstGeom>
          <a:solidFill>
            <a:schemeClr val="accent4"/>
          </a:solidFill>
        </p:spPr>
        <p:txBody>
          <a:bodyPr wrap="square">
            <a:spAutoFit/>
          </a:bodyPr>
          <a:lstStyle/>
          <a:p>
            <a:r>
              <a:rPr lang="en-US" sz="1800" dirty="0">
                <a:solidFill>
                  <a:srgbClr val="7030A0"/>
                </a:solidFill>
                <a:latin typeface="Arial" panose="020B0604020202020204" pitchFamily="34" charset="0"/>
              </a:rPr>
              <a:t>-d </a:t>
            </a:r>
            <a:r>
              <a:rPr lang="en-US" sz="1800" dirty="0">
                <a:solidFill>
                  <a:srgbClr val="000000"/>
                </a:solidFill>
                <a:latin typeface="Arial" panose="020B0604020202020204" pitchFamily="34" charset="0"/>
              </a:rPr>
              <a:t>Display deleted entries only</a:t>
            </a:r>
            <a:endParaRPr lang="en-US" dirty="0"/>
          </a:p>
        </p:txBody>
      </p:sp>
    </p:spTree>
    <p:extLst>
      <p:ext uri="{BB962C8B-B14F-4D97-AF65-F5344CB8AC3E}">
        <p14:creationId xmlns:p14="http://schemas.microsoft.com/office/powerpoint/2010/main" val="254189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297685-97FB-4C0D-8C85-DEF08298CAB4}"/>
              </a:ext>
            </a:extLst>
          </p:cNvPr>
          <p:cNvPicPr>
            <a:picLocks noChangeAspect="1"/>
          </p:cNvPicPr>
          <p:nvPr/>
        </p:nvPicPr>
        <p:blipFill>
          <a:blip r:embed="rId2"/>
          <a:stretch>
            <a:fillRect/>
          </a:stretch>
        </p:blipFill>
        <p:spPr>
          <a:xfrm>
            <a:off x="2422841" y="2026807"/>
            <a:ext cx="7346317" cy="2606266"/>
          </a:xfrm>
          <a:prstGeom prst="rect">
            <a:avLst/>
          </a:prstGeom>
        </p:spPr>
      </p:pic>
      <p:sp>
        <p:nvSpPr>
          <p:cNvPr id="4" name="TextBox 3">
            <a:extLst>
              <a:ext uri="{FF2B5EF4-FFF2-40B4-BE49-F238E27FC236}">
                <a16:creationId xmlns:a16="http://schemas.microsoft.com/office/drawing/2014/main" id="{5FDB0195-3E7E-4849-BBB2-7C07D6320A72}"/>
              </a:ext>
            </a:extLst>
          </p:cNvPr>
          <p:cNvSpPr txBox="1"/>
          <p:nvPr/>
        </p:nvSpPr>
        <p:spPr>
          <a:xfrm>
            <a:off x="2422840" y="1657475"/>
            <a:ext cx="6774059" cy="369332"/>
          </a:xfrm>
          <a:prstGeom prst="rect">
            <a:avLst/>
          </a:prstGeom>
          <a:solidFill>
            <a:schemeClr val="accent4"/>
          </a:solidFill>
        </p:spPr>
        <p:txBody>
          <a:bodyPr wrap="square">
            <a:spAutoFit/>
          </a:bodyPr>
          <a:lstStyle/>
          <a:p>
            <a:r>
              <a:rPr lang="en-US" dirty="0">
                <a:solidFill>
                  <a:srgbClr val="000000"/>
                </a:solidFill>
                <a:latin typeface="Arial" panose="020B0604020202020204" pitchFamily="34" charset="0"/>
              </a:rPr>
              <a:t>Recover deleted files using </a:t>
            </a:r>
            <a:r>
              <a:rPr lang="en-US" i="1" dirty="0" err="1">
                <a:solidFill>
                  <a:srgbClr val="000000"/>
                </a:solidFill>
                <a:latin typeface="Arial" panose="020B0604020202020204" pitchFamily="34" charset="0"/>
              </a:rPr>
              <a:t>inode</a:t>
            </a:r>
            <a:r>
              <a:rPr lang="en-US" dirty="0">
                <a:solidFill>
                  <a:srgbClr val="000000"/>
                </a:solidFill>
                <a:latin typeface="Arial" panose="020B0604020202020204" pitchFamily="34" charset="0"/>
              </a:rPr>
              <a:t> without specifying a file name </a:t>
            </a:r>
          </a:p>
        </p:txBody>
      </p:sp>
    </p:spTree>
    <p:extLst>
      <p:ext uri="{BB962C8B-B14F-4D97-AF65-F5344CB8AC3E}">
        <p14:creationId xmlns:p14="http://schemas.microsoft.com/office/powerpoint/2010/main" val="4291488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BF7377-6ABA-4A0F-BC26-9790FE1EAC46}"/>
              </a:ext>
            </a:extLst>
          </p:cNvPr>
          <p:cNvPicPr>
            <a:picLocks noChangeAspect="1"/>
          </p:cNvPicPr>
          <p:nvPr/>
        </p:nvPicPr>
        <p:blipFill>
          <a:blip r:embed="rId2"/>
          <a:stretch>
            <a:fillRect/>
          </a:stretch>
        </p:blipFill>
        <p:spPr>
          <a:xfrm>
            <a:off x="3070532" y="693261"/>
            <a:ext cx="7559695" cy="1836579"/>
          </a:xfrm>
          <a:prstGeom prst="rect">
            <a:avLst/>
          </a:prstGeom>
        </p:spPr>
      </p:pic>
      <p:sp>
        <p:nvSpPr>
          <p:cNvPr id="4" name="TextBox 3">
            <a:extLst>
              <a:ext uri="{FF2B5EF4-FFF2-40B4-BE49-F238E27FC236}">
                <a16:creationId xmlns:a16="http://schemas.microsoft.com/office/drawing/2014/main" id="{4C0D9066-4FC2-4BC3-B779-7FA794B1EB65}"/>
              </a:ext>
            </a:extLst>
          </p:cNvPr>
          <p:cNvSpPr txBox="1"/>
          <p:nvPr/>
        </p:nvSpPr>
        <p:spPr>
          <a:xfrm>
            <a:off x="1043284" y="693261"/>
            <a:ext cx="2027248" cy="923330"/>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data units of letter1.txt (inode15)</a:t>
            </a:r>
            <a:endParaRPr lang="en-US" dirty="0"/>
          </a:p>
        </p:txBody>
      </p:sp>
      <p:sp>
        <p:nvSpPr>
          <p:cNvPr id="8" name="TextBox 7">
            <a:extLst>
              <a:ext uri="{FF2B5EF4-FFF2-40B4-BE49-F238E27FC236}">
                <a16:creationId xmlns:a16="http://schemas.microsoft.com/office/drawing/2014/main" id="{DD7757F2-A5EF-4E0A-9618-C964613B2D91}"/>
              </a:ext>
            </a:extLst>
          </p:cNvPr>
          <p:cNvSpPr txBox="1"/>
          <p:nvPr/>
        </p:nvSpPr>
        <p:spPr>
          <a:xfrm>
            <a:off x="960120" y="2752189"/>
            <a:ext cx="2110412" cy="1200329"/>
          </a:xfrm>
          <a:prstGeom prst="rect">
            <a:avLst/>
          </a:prstGeom>
          <a:solidFill>
            <a:schemeClr val="accent4"/>
          </a:solidFill>
        </p:spPr>
        <p:txBody>
          <a:bodyPr wrap="square">
            <a:spAutoFit/>
          </a:bodyPr>
          <a:lstStyle/>
          <a:p>
            <a:r>
              <a:rPr lang="en-GB" dirty="0"/>
              <a:t>Display the statistics and details about a given meta data structure </a:t>
            </a:r>
            <a:endParaRPr lang="en-US" dirty="0"/>
          </a:p>
        </p:txBody>
      </p:sp>
      <p:pic>
        <p:nvPicPr>
          <p:cNvPr id="15" name="Picture 14">
            <a:extLst>
              <a:ext uri="{FF2B5EF4-FFF2-40B4-BE49-F238E27FC236}">
                <a16:creationId xmlns:a16="http://schemas.microsoft.com/office/drawing/2014/main" id="{FEAA7A4B-4851-4C80-8868-6F2BD51E9B88}"/>
              </a:ext>
            </a:extLst>
          </p:cNvPr>
          <p:cNvPicPr>
            <a:picLocks noChangeAspect="1"/>
          </p:cNvPicPr>
          <p:nvPr/>
        </p:nvPicPr>
        <p:blipFill>
          <a:blip r:embed="rId3"/>
          <a:stretch>
            <a:fillRect/>
          </a:stretch>
        </p:blipFill>
        <p:spPr>
          <a:xfrm>
            <a:off x="3070532" y="2752189"/>
            <a:ext cx="4968671" cy="3665538"/>
          </a:xfrm>
          <a:prstGeom prst="rect">
            <a:avLst/>
          </a:prstGeom>
        </p:spPr>
      </p:pic>
    </p:spTree>
    <p:extLst>
      <p:ext uri="{BB962C8B-B14F-4D97-AF65-F5344CB8AC3E}">
        <p14:creationId xmlns:p14="http://schemas.microsoft.com/office/powerpoint/2010/main" val="354893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A1C1A-FC36-4A96-A17A-09903B431F90}"/>
              </a:ext>
            </a:extLst>
          </p:cNvPr>
          <p:cNvSpPr txBox="1"/>
          <p:nvPr/>
        </p:nvSpPr>
        <p:spPr>
          <a:xfrm>
            <a:off x="1702755" y="762724"/>
            <a:ext cx="4545645" cy="369332"/>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a:t>
            </a:r>
          </a:p>
        </p:txBody>
      </p:sp>
      <p:pic>
        <p:nvPicPr>
          <p:cNvPr id="5" name="Picture 4">
            <a:extLst>
              <a:ext uri="{FF2B5EF4-FFF2-40B4-BE49-F238E27FC236}">
                <a16:creationId xmlns:a16="http://schemas.microsoft.com/office/drawing/2014/main" id="{1EEA714D-5E26-4360-A373-0417243CAC45}"/>
              </a:ext>
            </a:extLst>
          </p:cNvPr>
          <p:cNvPicPr>
            <a:picLocks noChangeAspect="1"/>
          </p:cNvPicPr>
          <p:nvPr/>
        </p:nvPicPr>
        <p:blipFill>
          <a:blip r:embed="rId3"/>
          <a:stretch>
            <a:fillRect/>
          </a:stretch>
        </p:blipFill>
        <p:spPr>
          <a:xfrm>
            <a:off x="1702755" y="1155139"/>
            <a:ext cx="7262489" cy="1783235"/>
          </a:xfrm>
          <a:prstGeom prst="rect">
            <a:avLst/>
          </a:prstGeom>
        </p:spPr>
      </p:pic>
      <p:sp>
        <p:nvSpPr>
          <p:cNvPr id="9" name="TextBox 8">
            <a:extLst>
              <a:ext uri="{FF2B5EF4-FFF2-40B4-BE49-F238E27FC236}">
                <a16:creationId xmlns:a16="http://schemas.microsoft.com/office/drawing/2014/main" id="{3BDB6D1B-BEA0-4DCE-B116-25578DE5409A}"/>
              </a:ext>
            </a:extLst>
          </p:cNvPr>
          <p:cNvSpPr txBox="1"/>
          <p:nvPr/>
        </p:nvSpPr>
        <p:spPr>
          <a:xfrm>
            <a:off x="1702755" y="3273295"/>
            <a:ext cx="6172200" cy="646331"/>
          </a:xfrm>
          <a:prstGeom prst="rect">
            <a:avLst/>
          </a:prstGeom>
          <a:solidFill>
            <a:schemeClr val="accent4"/>
          </a:solidFill>
        </p:spPr>
        <p:txBody>
          <a:bodyPr wrap="square">
            <a:spAutoFit/>
          </a:bodyPr>
          <a:lstStyle/>
          <a:p>
            <a:r>
              <a:rPr lang="en-GB" dirty="0"/>
              <a:t>List the details about data units and can extract the unallocated space of the file system</a:t>
            </a:r>
            <a:endParaRPr lang="en-US" dirty="0"/>
          </a:p>
        </p:txBody>
      </p:sp>
      <p:pic>
        <p:nvPicPr>
          <p:cNvPr id="13" name="Picture 12">
            <a:extLst>
              <a:ext uri="{FF2B5EF4-FFF2-40B4-BE49-F238E27FC236}">
                <a16:creationId xmlns:a16="http://schemas.microsoft.com/office/drawing/2014/main" id="{A0A14824-2101-4F78-BE3B-7948DCA8D6AE}"/>
              </a:ext>
            </a:extLst>
          </p:cNvPr>
          <p:cNvPicPr>
            <a:picLocks noChangeAspect="1"/>
          </p:cNvPicPr>
          <p:nvPr/>
        </p:nvPicPr>
        <p:blipFill>
          <a:blip r:embed="rId4"/>
          <a:stretch>
            <a:fillRect/>
          </a:stretch>
        </p:blipFill>
        <p:spPr>
          <a:xfrm>
            <a:off x="1702755" y="3919626"/>
            <a:ext cx="7315834" cy="1752752"/>
          </a:xfrm>
          <a:prstGeom prst="rect">
            <a:avLst/>
          </a:prstGeom>
        </p:spPr>
      </p:pic>
      <p:sp>
        <p:nvSpPr>
          <p:cNvPr id="2" name="TextBox 1">
            <a:extLst>
              <a:ext uri="{FF2B5EF4-FFF2-40B4-BE49-F238E27FC236}">
                <a16:creationId xmlns:a16="http://schemas.microsoft.com/office/drawing/2014/main" id="{D797BAE8-4042-F5AD-0E39-243EEE4CB3FD}"/>
              </a:ext>
            </a:extLst>
          </p:cNvPr>
          <p:cNvSpPr txBox="1"/>
          <p:nvPr/>
        </p:nvSpPr>
        <p:spPr>
          <a:xfrm>
            <a:off x="6248400" y="1428278"/>
            <a:ext cx="1648400" cy="369332"/>
          </a:xfrm>
          <a:prstGeom prst="rect">
            <a:avLst/>
          </a:prstGeom>
          <a:solidFill>
            <a:schemeClr val="accent4">
              <a:lumMod val="20000"/>
              <a:lumOff val="80000"/>
            </a:schemeClr>
          </a:solidFill>
        </p:spPr>
        <p:txBody>
          <a:bodyPr wrap="none" rtlCol="0">
            <a:spAutoFit/>
          </a:bodyPr>
          <a:lstStyle/>
          <a:p>
            <a:r>
              <a:rPr lang="en-US" dirty="0"/>
              <a:t>sector numbers</a:t>
            </a:r>
          </a:p>
        </p:txBody>
      </p:sp>
      <p:cxnSp>
        <p:nvCxnSpPr>
          <p:cNvPr id="6" name="Straight Arrow Connector 5">
            <a:extLst>
              <a:ext uri="{FF2B5EF4-FFF2-40B4-BE49-F238E27FC236}">
                <a16:creationId xmlns:a16="http://schemas.microsoft.com/office/drawing/2014/main" id="{4F4BB4A6-33CF-F9B4-8437-78E94A1F58B5}"/>
              </a:ext>
            </a:extLst>
          </p:cNvPr>
          <p:cNvCxnSpPr/>
          <p:nvPr/>
        </p:nvCxnSpPr>
        <p:spPr>
          <a:xfrm flipH="1" flipV="1">
            <a:off x="5360672" y="1534076"/>
            <a:ext cx="887728" cy="158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61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42F69-0583-43B4-97E2-A99DDD7BFCCE}"/>
              </a:ext>
            </a:extLst>
          </p:cNvPr>
          <p:cNvSpPr>
            <a:spLocks noGrp="1"/>
          </p:cNvSpPr>
          <p:nvPr>
            <p:ph type="title"/>
          </p:nvPr>
        </p:nvSpPr>
        <p:spPr/>
        <p:txBody>
          <a:bodyPr/>
          <a:lstStyle/>
          <a:p>
            <a:r>
              <a:rPr lang="en-GB" dirty="0"/>
              <a:t>Overview</a:t>
            </a:r>
            <a:endParaRPr lang="en-US" dirty="0"/>
          </a:p>
        </p:txBody>
      </p:sp>
      <p:sp>
        <p:nvSpPr>
          <p:cNvPr id="5" name="Content Placeholder 4">
            <a:extLst>
              <a:ext uri="{FF2B5EF4-FFF2-40B4-BE49-F238E27FC236}">
                <a16:creationId xmlns:a16="http://schemas.microsoft.com/office/drawing/2014/main" id="{72521232-DA9F-4C94-9BE6-17798B6A40F0}"/>
              </a:ext>
            </a:extLst>
          </p:cNvPr>
          <p:cNvSpPr>
            <a:spLocks noGrp="1"/>
          </p:cNvSpPr>
          <p:nvPr>
            <p:ph idx="1"/>
          </p:nvPr>
        </p:nvSpPr>
        <p:spPr/>
        <p:txBody>
          <a:bodyPr/>
          <a:lstStyle/>
          <a:p>
            <a:r>
              <a:rPr lang="en-GB" dirty="0"/>
              <a:t>Autopsy vs. The Sleuth Kit</a:t>
            </a:r>
          </a:p>
          <a:p>
            <a:r>
              <a:rPr lang="en-GB" dirty="0"/>
              <a:t>The layer of the TSK architecture</a:t>
            </a:r>
          </a:p>
          <a:p>
            <a:r>
              <a:rPr lang="en-GB" dirty="0"/>
              <a:t>The tools provided by each layer of TSK</a:t>
            </a:r>
            <a:endParaRPr lang="en-US" dirty="0"/>
          </a:p>
        </p:txBody>
      </p:sp>
    </p:spTree>
    <p:extLst>
      <p:ext uri="{BB962C8B-B14F-4D97-AF65-F5344CB8AC3E}">
        <p14:creationId xmlns:p14="http://schemas.microsoft.com/office/powerpoint/2010/main" val="4217461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913BE-34E7-4501-B98B-E245DA1BCED4}"/>
              </a:ext>
            </a:extLst>
          </p:cNvPr>
          <p:cNvPicPr>
            <a:picLocks noChangeAspect="1"/>
          </p:cNvPicPr>
          <p:nvPr/>
        </p:nvPicPr>
        <p:blipFill>
          <a:blip r:embed="rId3"/>
          <a:stretch>
            <a:fillRect/>
          </a:stretch>
        </p:blipFill>
        <p:spPr>
          <a:xfrm>
            <a:off x="4143066" y="0"/>
            <a:ext cx="6710032" cy="6858000"/>
          </a:xfrm>
          <a:prstGeom prst="rect">
            <a:avLst/>
          </a:prstGeom>
        </p:spPr>
      </p:pic>
      <p:sp>
        <p:nvSpPr>
          <p:cNvPr id="4" name="TextBox 3">
            <a:extLst>
              <a:ext uri="{FF2B5EF4-FFF2-40B4-BE49-F238E27FC236}">
                <a16:creationId xmlns:a16="http://schemas.microsoft.com/office/drawing/2014/main" id="{8FFDA8C0-4ACF-4535-ADE3-D3D74F51B5AE}"/>
              </a:ext>
            </a:extLst>
          </p:cNvPr>
          <p:cNvSpPr txBox="1"/>
          <p:nvPr/>
        </p:nvSpPr>
        <p:spPr>
          <a:xfrm>
            <a:off x="1151901" y="240535"/>
            <a:ext cx="2991165" cy="646331"/>
          </a:xfrm>
          <a:prstGeom prst="rect">
            <a:avLst/>
          </a:prstGeom>
          <a:solidFill>
            <a:schemeClr val="accent4"/>
          </a:solidFill>
        </p:spPr>
        <p:txBody>
          <a:bodyPr wrap="square">
            <a:spAutoFit/>
          </a:bodyPr>
          <a:lstStyle/>
          <a:p>
            <a:r>
              <a:rPr lang="en-US" sz="1800" dirty="0">
                <a:solidFill>
                  <a:srgbClr val="000000"/>
                </a:solidFill>
                <a:latin typeface="Arial" panose="020B0604020202020204" pitchFamily="34" charset="0"/>
              </a:rPr>
              <a:t>Extract the contents of a given data unit in Hex</a:t>
            </a:r>
          </a:p>
        </p:txBody>
      </p:sp>
      <p:sp>
        <p:nvSpPr>
          <p:cNvPr id="5" name="TextBox 4">
            <a:extLst>
              <a:ext uri="{FF2B5EF4-FFF2-40B4-BE49-F238E27FC236}">
                <a16:creationId xmlns:a16="http://schemas.microsoft.com/office/drawing/2014/main" id="{34DC0F1B-70F5-43B7-B1BE-ACEDED61D42B}"/>
              </a:ext>
            </a:extLst>
          </p:cNvPr>
          <p:cNvSpPr txBox="1"/>
          <p:nvPr/>
        </p:nvSpPr>
        <p:spPr>
          <a:xfrm>
            <a:off x="1133844" y="2331720"/>
            <a:ext cx="3009222" cy="369332"/>
          </a:xfrm>
          <a:prstGeom prst="rect">
            <a:avLst/>
          </a:prstGeom>
          <a:noFill/>
        </p:spPr>
        <p:txBody>
          <a:bodyPr wrap="none" rtlCol="0">
            <a:spAutoFit/>
          </a:bodyPr>
          <a:lstStyle/>
          <a:p>
            <a:r>
              <a:rPr lang="en-US" dirty="0"/>
              <a:t>What is the size of the sector?</a:t>
            </a:r>
          </a:p>
        </p:txBody>
      </p:sp>
      <p:sp>
        <p:nvSpPr>
          <p:cNvPr id="7" name="TextBox 6">
            <a:extLst>
              <a:ext uri="{FF2B5EF4-FFF2-40B4-BE49-F238E27FC236}">
                <a16:creationId xmlns:a16="http://schemas.microsoft.com/office/drawing/2014/main" id="{003F248E-FD95-4A8E-A441-EAFAC3DF36CD}"/>
              </a:ext>
            </a:extLst>
          </p:cNvPr>
          <p:cNvSpPr txBox="1"/>
          <p:nvPr/>
        </p:nvSpPr>
        <p:spPr>
          <a:xfrm>
            <a:off x="929640" y="5903714"/>
            <a:ext cx="6172200" cy="369332"/>
          </a:xfrm>
          <a:prstGeom prst="rect">
            <a:avLst/>
          </a:prstGeom>
          <a:noFill/>
        </p:spPr>
        <p:txBody>
          <a:bodyPr wrap="square">
            <a:spAutoFit/>
          </a:bodyPr>
          <a:lstStyle/>
          <a:p>
            <a:r>
              <a:rPr lang="en-US" dirty="0"/>
              <a:t>echo "$((16#1ff))"</a:t>
            </a:r>
          </a:p>
        </p:txBody>
      </p:sp>
    </p:spTree>
    <p:extLst>
      <p:ext uri="{BB962C8B-B14F-4D97-AF65-F5344CB8AC3E}">
        <p14:creationId xmlns:p14="http://schemas.microsoft.com/office/powerpoint/2010/main" val="210931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734BB-268E-407D-A4BB-88478C057BB2}"/>
              </a:ext>
            </a:extLst>
          </p:cNvPr>
          <p:cNvPicPr>
            <a:picLocks noChangeAspect="1"/>
          </p:cNvPicPr>
          <p:nvPr/>
        </p:nvPicPr>
        <p:blipFill>
          <a:blip r:embed="rId2"/>
          <a:stretch>
            <a:fillRect/>
          </a:stretch>
        </p:blipFill>
        <p:spPr>
          <a:xfrm>
            <a:off x="838200" y="1847661"/>
            <a:ext cx="6713802" cy="4366638"/>
          </a:xfrm>
          <a:prstGeom prst="rect">
            <a:avLst/>
          </a:prstGeom>
        </p:spPr>
      </p:pic>
      <p:sp>
        <p:nvSpPr>
          <p:cNvPr id="6" name="Title 5">
            <a:extLst>
              <a:ext uri="{FF2B5EF4-FFF2-40B4-BE49-F238E27FC236}">
                <a16:creationId xmlns:a16="http://schemas.microsoft.com/office/drawing/2014/main" id="{9D41179B-A5B8-4A8B-82E6-634D7C55E9B6}"/>
              </a:ext>
            </a:extLst>
          </p:cNvPr>
          <p:cNvSpPr>
            <a:spLocks noGrp="1"/>
          </p:cNvSpPr>
          <p:nvPr>
            <p:ph type="title"/>
          </p:nvPr>
        </p:nvSpPr>
        <p:spPr/>
        <p:txBody>
          <a:bodyPr/>
          <a:lstStyle/>
          <a:p>
            <a:r>
              <a:rPr lang="en-US" dirty="0"/>
              <a:t>Show A file with multiple sectors</a:t>
            </a:r>
          </a:p>
        </p:txBody>
      </p:sp>
      <p:sp>
        <p:nvSpPr>
          <p:cNvPr id="4" name="TextBox 3">
            <a:extLst>
              <a:ext uri="{FF2B5EF4-FFF2-40B4-BE49-F238E27FC236}">
                <a16:creationId xmlns:a16="http://schemas.microsoft.com/office/drawing/2014/main" id="{4758C2D9-1128-029B-804F-E423D360E6C1}"/>
              </a:ext>
            </a:extLst>
          </p:cNvPr>
          <p:cNvSpPr txBox="1"/>
          <p:nvPr/>
        </p:nvSpPr>
        <p:spPr>
          <a:xfrm>
            <a:off x="7919498" y="4562263"/>
            <a:ext cx="3737113" cy="1200329"/>
          </a:xfrm>
          <a:prstGeom prst="rect">
            <a:avLst/>
          </a:prstGeom>
          <a:noFill/>
        </p:spPr>
        <p:txBody>
          <a:bodyPr wrap="square">
            <a:spAutoFit/>
          </a:bodyPr>
          <a:lstStyle/>
          <a:p>
            <a:r>
              <a:rPr lang="en-US" dirty="0">
                <a:solidFill>
                  <a:schemeClr val="accent6"/>
                </a:solidFill>
              </a:rPr>
              <a:t>possible to concatenate multiple sectors?</a:t>
            </a:r>
          </a:p>
          <a:p>
            <a:r>
              <a:rPr lang="en-US" dirty="0" err="1">
                <a:latin typeface="OCRB" panose="020B0609020202020204" pitchFamily="49" charset="0"/>
              </a:rPr>
              <a:t>icat</a:t>
            </a:r>
            <a:r>
              <a:rPr lang="en-US" dirty="0">
                <a:latin typeface="OCRB" panose="020B0609020202020204" pitchFamily="49" charset="0"/>
              </a:rPr>
              <a:t> -o output_file.txt disk_image.dd 100 200</a:t>
            </a:r>
          </a:p>
        </p:txBody>
      </p:sp>
    </p:spTree>
    <p:extLst>
      <p:ext uri="{BB962C8B-B14F-4D97-AF65-F5344CB8AC3E}">
        <p14:creationId xmlns:p14="http://schemas.microsoft.com/office/powerpoint/2010/main" val="395914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C78D-0597-49CF-AFF5-0CE633832E0F}"/>
              </a:ext>
            </a:extLst>
          </p:cNvPr>
          <p:cNvSpPr>
            <a:spLocks noGrp="1"/>
          </p:cNvSpPr>
          <p:nvPr>
            <p:ph type="title"/>
          </p:nvPr>
        </p:nvSpPr>
        <p:spPr/>
        <p:txBody>
          <a:bodyPr/>
          <a:lstStyle/>
          <a:p>
            <a:r>
              <a:rPr lang="en-US" dirty="0"/>
              <a:t>Mounting a USB image</a:t>
            </a:r>
          </a:p>
        </p:txBody>
      </p:sp>
      <p:sp>
        <p:nvSpPr>
          <p:cNvPr id="3" name="Text Placeholder 2">
            <a:extLst>
              <a:ext uri="{FF2B5EF4-FFF2-40B4-BE49-F238E27FC236}">
                <a16:creationId xmlns:a16="http://schemas.microsoft.com/office/drawing/2014/main" id="{D9C8E34B-BBBB-4F44-A78F-DEF9A129A1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2221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619B0-9079-4650-9006-31C5CE676358}"/>
              </a:ext>
            </a:extLst>
          </p:cNvPr>
          <p:cNvPicPr>
            <a:picLocks noChangeAspect="1"/>
          </p:cNvPicPr>
          <p:nvPr/>
        </p:nvPicPr>
        <p:blipFill>
          <a:blip r:embed="rId3"/>
          <a:stretch>
            <a:fillRect/>
          </a:stretch>
        </p:blipFill>
        <p:spPr>
          <a:xfrm>
            <a:off x="1176250" y="650983"/>
            <a:ext cx="9723963" cy="4176122"/>
          </a:xfrm>
          <a:prstGeom prst="rect">
            <a:avLst/>
          </a:prstGeom>
        </p:spPr>
      </p:pic>
      <p:sp>
        <p:nvSpPr>
          <p:cNvPr id="4" name="TextBox 3">
            <a:extLst>
              <a:ext uri="{FF2B5EF4-FFF2-40B4-BE49-F238E27FC236}">
                <a16:creationId xmlns:a16="http://schemas.microsoft.com/office/drawing/2014/main" id="{2A253D44-5E12-B179-D39E-E0FAD4F6609D}"/>
              </a:ext>
            </a:extLst>
          </p:cNvPr>
          <p:cNvSpPr txBox="1"/>
          <p:nvPr/>
        </p:nvSpPr>
        <p:spPr>
          <a:xfrm>
            <a:off x="1176250" y="5018297"/>
            <a:ext cx="9937866" cy="1323439"/>
          </a:xfrm>
          <a:prstGeom prst="rect">
            <a:avLst/>
          </a:prstGeom>
          <a:noFill/>
        </p:spPr>
        <p:txBody>
          <a:bodyPr wrap="square">
            <a:spAutoFit/>
          </a:bodyPr>
          <a:lstStyle/>
          <a:p>
            <a:r>
              <a:rPr lang="en-GB" sz="1600" dirty="0"/>
              <a:t>-</a:t>
            </a:r>
            <a:r>
              <a:rPr lang="en-GB" sz="1600" b="1" dirty="0" err="1"/>
              <a:t>partscan</a:t>
            </a:r>
            <a:r>
              <a:rPr lang="en-GB" sz="1600" dirty="0"/>
              <a:t>: This option tells </a:t>
            </a:r>
            <a:r>
              <a:rPr lang="en-GB" sz="1600" dirty="0" err="1"/>
              <a:t>losetup</a:t>
            </a:r>
            <a:r>
              <a:rPr lang="en-GB" sz="1600" dirty="0"/>
              <a:t> to scan the partition table in the specified disk image (Ch01InChap01.dd) and automatically create loop devices for each partition found. This is useful when dealing with disk images that contain multiple partitions.</a:t>
            </a:r>
          </a:p>
          <a:p>
            <a:r>
              <a:rPr lang="en-GB" sz="1600" dirty="0"/>
              <a:t>--</a:t>
            </a:r>
            <a:r>
              <a:rPr lang="en-GB" sz="1600" b="1" dirty="0"/>
              <a:t>find</a:t>
            </a:r>
            <a:r>
              <a:rPr lang="en-GB" sz="1600" dirty="0"/>
              <a:t>: This option instructs </a:t>
            </a:r>
            <a:r>
              <a:rPr lang="en-GB" sz="1600" dirty="0" err="1"/>
              <a:t>losetup</a:t>
            </a:r>
            <a:r>
              <a:rPr lang="en-GB" sz="1600" dirty="0"/>
              <a:t> to find the first available loop device. When combined with --show, it ensures that the command displays the path of the loop device that is being used.</a:t>
            </a:r>
            <a:endParaRPr lang="en-US" sz="1600" dirty="0"/>
          </a:p>
        </p:txBody>
      </p:sp>
    </p:spTree>
    <p:extLst>
      <p:ext uri="{BB962C8B-B14F-4D97-AF65-F5344CB8AC3E}">
        <p14:creationId xmlns:p14="http://schemas.microsoft.com/office/powerpoint/2010/main" val="12584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C525D1-DDC8-4391-BE00-7DE62BA68611}"/>
              </a:ext>
            </a:extLst>
          </p:cNvPr>
          <p:cNvPicPr>
            <a:picLocks noChangeAspect="1"/>
          </p:cNvPicPr>
          <p:nvPr/>
        </p:nvPicPr>
        <p:blipFill>
          <a:blip r:embed="rId2"/>
          <a:stretch>
            <a:fillRect/>
          </a:stretch>
        </p:blipFill>
        <p:spPr>
          <a:xfrm>
            <a:off x="3744956" y="1794572"/>
            <a:ext cx="6317527" cy="3718882"/>
          </a:xfrm>
          <a:prstGeom prst="rect">
            <a:avLst/>
          </a:prstGeom>
        </p:spPr>
      </p:pic>
      <p:pic>
        <p:nvPicPr>
          <p:cNvPr id="4" name="Picture 3">
            <a:extLst>
              <a:ext uri="{FF2B5EF4-FFF2-40B4-BE49-F238E27FC236}">
                <a16:creationId xmlns:a16="http://schemas.microsoft.com/office/drawing/2014/main" id="{FD18E83C-2A6C-4713-9B6A-32391EF33A5C}"/>
              </a:ext>
            </a:extLst>
          </p:cNvPr>
          <p:cNvPicPr>
            <a:picLocks noChangeAspect="1"/>
          </p:cNvPicPr>
          <p:nvPr/>
        </p:nvPicPr>
        <p:blipFill>
          <a:blip r:embed="rId3"/>
          <a:stretch>
            <a:fillRect/>
          </a:stretch>
        </p:blipFill>
        <p:spPr>
          <a:xfrm>
            <a:off x="521895" y="1794572"/>
            <a:ext cx="1729890" cy="1440305"/>
          </a:xfrm>
          <a:prstGeom prst="rect">
            <a:avLst/>
          </a:prstGeom>
        </p:spPr>
      </p:pic>
      <p:sp>
        <p:nvSpPr>
          <p:cNvPr id="5" name="TextBox 4">
            <a:extLst>
              <a:ext uri="{FF2B5EF4-FFF2-40B4-BE49-F238E27FC236}">
                <a16:creationId xmlns:a16="http://schemas.microsoft.com/office/drawing/2014/main" id="{9E55AAF9-CC7D-46D7-B586-BE4C189C0A85}"/>
              </a:ext>
            </a:extLst>
          </p:cNvPr>
          <p:cNvSpPr txBox="1"/>
          <p:nvPr/>
        </p:nvSpPr>
        <p:spPr>
          <a:xfrm>
            <a:off x="3735674" y="1425240"/>
            <a:ext cx="1475147" cy="369332"/>
          </a:xfrm>
          <a:prstGeom prst="rect">
            <a:avLst/>
          </a:prstGeom>
          <a:solidFill>
            <a:schemeClr val="accent4"/>
          </a:solidFill>
        </p:spPr>
        <p:txBody>
          <a:bodyPr wrap="none" rtlCol="0">
            <a:spAutoFit/>
          </a:bodyPr>
          <a:lstStyle/>
          <a:p>
            <a:r>
              <a:rPr lang="en-US" dirty="0"/>
              <a:t>Show content</a:t>
            </a:r>
          </a:p>
        </p:txBody>
      </p:sp>
      <p:sp>
        <p:nvSpPr>
          <p:cNvPr id="6" name="TextBox 5">
            <a:extLst>
              <a:ext uri="{FF2B5EF4-FFF2-40B4-BE49-F238E27FC236}">
                <a16:creationId xmlns:a16="http://schemas.microsoft.com/office/drawing/2014/main" id="{5D5C5061-E383-4F22-88B0-733481174BB8}"/>
              </a:ext>
            </a:extLst>
          </p:cNvPr>
          <p:cNvSpPr txBox="1"/>
          <p:nvPr/>
        </p:nvSpPr>
        <p:spPr>
          <a:xfrm>
            <a:off x="521895" y="1425240"/>
            <a:ext cx="2243691" cy="369332"/>
          </a:xfrm>
          <a:prstGeom prst="rect">
            <a:avLst/>
          </a:prstGeom>
          <a:solidFill>
            <a:schemeClr val="accent4"/>
          </a:solidFill>
        </p:spPr>
        <p:txBody>
          <a:bodyPr wrap="none" rtlCol="0">
            <a:spAutoFit/>
          </a:bodyPr>
          <a:lstStyle/>
          <a:p>
            <a:r>
              <a:rPr lang="en-US" dirty="0"/>
              <a:t>Mount the USB image</a:t>
            </a:r>
          </a:p>
        </p:txBody>
      </p:sp>
    </p:spTree>
    <p:extLst>
      <p:ext uri="{BB962C8B-B14F-4D97-AF65-F5344CB8AC3E}">
        <p14:creationId xmlns:p14="http://schemas.microsoft.com/office/powerpoint/2010/main" val="2381815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93576-E692-495A-BD4C-8A0003C07B4F}"/>
              </a:ext>
            </a:extLst>
          </p:cNvPr>
          <p:cNvPicPr>
            <a:picLocks noChangeAspect="1"/>
          </p:cNvPicPr>
          <p:nvPr/>
        </p:nvPicPr>
        <p:blipFill>
          <a:blip r:embed="rId2"/>
          <a:stretch>
            <a:fillRect/>
          </a:stretch>
        </p:blipFill>
        <p:spPr>
          <a:xfrm>
            <a:off x="2441893" y="677924"/>
            <a:ext cx="7308213" cy="5913632"/>
          </a:xfrm>
          <a:prstGeom prst="rect">
            <a:avLst/>
          </a:prstGeom>
        </p:spPr>
      </p:pic>
      <p:sp>
        <p:nvSpPr>
          <p:cNvPr id="4" name="TextBox 3">
            <a:extLst>
              <a:ext uri="{FF2B5EF4-FFF2-40B4-BE49-F238E27FC236}">
                <a16:creationId xmlns:a16="http://schemas.microsoft.com/office/drawing/2014/main" id="{F92AE4BC-A035-4AC8-AD72-EAE6BE2AC761}"/>
              </a:ext>
            </a:extLst>
          </p:cNvPr>
          <p:cNvSpPr txBox="1"/>
          <p:nvPr/>
        </p:nvSpPr>
        <p:spPr>
          <a:xfrm>
            <a:off x="2441893" y="308592"/>
            <a:ext cx="2459712" cy="369332"/>
          </a:xfrm>
          <a:prstGeom prst="rect">
            <a:avLst/>
          </a:prstGeom>
          <a:solidFill>
            <a:schemeClr val="accent4"/>
          </a:solidFill>
        </p:spPr>
        <p:txBody>
          <a:bodyPr wrap="none" rtlCol="0">
            <a:spAutoFit/>
          </a:bodyPr>
          <a:lstStyle/>
          <a:p>
            <a:r>
              <a:rPr lang="en-US" dirty="0"/>
              <a:t>Show the mounted path</a:t>
            </a:r>
          </a:p>
        </p:txBody>
      </p:sp>
      <p:sp>
        <p:nvSpPr>
          <p:cNvPr id="5" name="TextBox 4">
            <a:extLst>
              <a:ext uri="{FF2B5EF4-FFF2-40B4-BE49-F238E27FC236}">
                <a16:creationId xmlns:a16="http://schemas.microsoft.com/office/drawing/2014/main" id="{804E5D52-0C7B-4D1F-9BF2-DAF748163D0C}"/>
              </a:ext>
            </a:extLst>
          </p:cNvPr>
          <p:cNvSpPr txBox="1"/>
          <p:nvPr/>
        </p:nvSpPr>
        <p:spPr>
          <a:xfrm>
            <a:off x="7246620" y="3265408"/>
            <a:ext cx="2960875" cy="369332"/>
          </a:xfrm>
          <a:prstGeom prst="rect">
            <a:avLst/>
          </a:prstGeom>
          <a:solidFill>
            <a:schemeClr val="accent4">
              <a:lumMod val="20000"/>
              <a:lumOff val="80000"/>
            </a:schemeClr>
          </a:solidFill>
        </p:spPr>
        <p:txBody>
          <a:bodyPr wrap="none" rtlCol="0">
            <a:spAutoFit/>
          </a:bodyPr>
          <a:lstStyle/>
          <a:p>
            <a:r>
              <a:rPr lang="en-US" dirty="0"/>
              <a:t>student is your account name</a:t>
            </a:r>
          </a:p>
        </p:txBody>
      </p:sp>
    </p:spTree>
    <p:extLst>
      <p:ext uri="{BB962C8B-B14F-4D97-AF65-F5344CB8AC3E}">
        <p14:creationId xmlns:p14="http://schemas.microsoft.com/office/powerpoint/2010/main" val="2188277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ECE67-F190-40BE-A7D9-4927E17B25AC}"/>
              </a:ext>
            </a:extLst>
          </p:cNvPr>
          <p:cNvPicPr>
            <a:picLocks noChangeAspect="1"/>
          </p:cNvPicPr>
          <p:nvPr/>
        </p:nvPicPr>
        <p:blipFill>
          <a:blip r:embed="rId2"/>
          <a:stretch>
            <a:fillRect/>
          </a:stretch>
        </p:blipFill>
        <p:spPr>
          <a:xfrm>
            <a:off x="1881800" y="2064929"/>
            <a:ext cx="7849280" cy="2088061"/>
          </a:xfrm>
          <a:prstGeom prst="rect">
            <a:avLst/>
          </a:prstGeom>
        </p:spPr>
      </p:pic>
      <p:sp>
        <p:nvSpPr>
          <p:cNvPr id="6" name="TextBox 5">
            <a:extLst>
              <a:ext uri="{FF2B5EF4-FFF2-40B4-BE49-F238E27FC236}">
                <a16:creationId xmlns:a16="http://schemas.microsoft.com/office/drawing/2014/main" id="{6109CDEB-DE82-4701-A565-AEF2747C849E}"/>
              </a:ext>
            </a:extLst>
          </p:cNvPr>
          <p:cNvSpPr txBox="1"/>
          <p:nvPr/>
        </p:nvSpPr>
        <p:spPr>
          <a:xfrm>
            <a:off x="1881800" y="1695597"/>
            <a:ext cx="2263825" cy="369332"/>
          </a:xfrm>
          <a:prstGeom prst="rect">
            <a:avLst/>
          </a:prstGeom>
          <a:solidFill>
            <a:schemeClr val="accent4"/>
          </a:solidFill>
        </p:spPr>
        <p:txBody>
          <a:bodyPr wrap="none" rtlCol="0">
            <a:spAutoFit/>
          </a:bodyPr>
          <a:lstStyle/>
          <a:p>
            <a:r>
              <a:rPr lang="en-US" dirty="0"/>
              <a:t>Show the disk content</a:t>
            </a:r>
          </a:p>
        </p:txBody>
      </p:sp>
    </p:spTree>
    <p:extLst>
      <p:ext uri="{BB962C8B-B14F-4D97-AF65-F5344CB8AC3E}">
        <p14:creationId xmlns:p14="http://schemas.microsoft.com/office/powerpoint/2010/main" val="1763997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3F67-5A6F-068A-5801-2467B7B6DF15}"/>
              </a:ext>
            </a:extLst>
          </p:cNvPr>
          <p:cNvSpPr>
            <a:spLocks noGrp="1"/>
          </p:cNvSpPr>
          <p:nvPr>
            <p:ph type="title"/>
          </p:nvPr>
        </p:nvSpPr>
        <p:spPr/>
        <p:txBody>
          <a:bodyPr/>
          <a:lstStyle/>
          <a:p>
            <a:r>
              <a:rPr lang="en-US" dirty="0"/>
              <a:t>Assignment (part 1)</a:t>
            </a:r>
          </a:p>
        </p:txBody>
      </p:sp>
      <p:sp>
        <p:nvSpPr>
          <p:cNvPr id="3" name="Content Placeholder 2">
            <a:extLst>
              <a:ext uri="{FF2B5EF4-FFF2-40B4-BE49-F238E27FC236}">
                <a16:creationId xmlns:a16="http://schemas.microsoft.com/office/drawing/2014/main" id="{5C2B458C-46D2-76A0-F400-0FA4D0E46FBC}"/>
              </a:ext>
            </a:extLst>
          </p:cNvPr>
          <p:cNvSpPr>
            <a:spLocks noGrp="1"/>
          </p:cNvSpPr>
          <p:nvPr>
            <p:ph idx="1"/>
          </p:nvPr>
        </p:nvSpPr>
        <p:spPr/>
        <p:txBody>
          <a:bodyPr>
            <a:normAutofit/>
          </a:bodyPr>
          <a:lstStyle/>
          <a:p>
            <a:pPr marL="514350" indent="-514350">
              <a:buFont typeface="+mj-lt"/>
              <a:buAutoNum type="arabicPeriod"/>
            </a:pPr>
            <a:r>
              <a:rPr lang="en-US" dirty="0"/>
              <a:t>How many deleted files are in the disk image </a:t>
            </a:r>
            <a:r>
              <a:rPr lang="en-US" sz="2000" dirty="0">
                <a:solidFill>
                  <a:srgbClr val="C00000"/>
                </a:solidFill>
              </a:rPr>
              <a:t>Ch01InChap01.dd</a:t>
            </a:r>
            <a:r>
              <a:rPr lang="en-US" sz="2000" dirty="0"/>
              <a:t>?</a:t>
            </a:r>
          </a:p>
          <a:p>
            <a:pPr lvl="1"/>
            <a:r>
              <a:rPr lang="en-US" dirty="0"/>
              <a:t>Show evidence</a:t>
            </a:r>
          </a:p>
          <a:p>
            <a:pPr marL="514350" indent="-514350">
              <a:buFont typeface="+mj-lt"/>
              <a:buAutoNum type="arabicPeriod"/>
            </a:pPr>
            <a:r>
              <a:rPr lang="en-US" dirty="0"/>
              <a:t>Recover all deleted files</a:t>
            </a:r>
          </a:p>
          <a:p>
            <a:pPr lvl="1"/>
            <a:r>
              <a:rPr lang="en-US" dirty="0"/>
              <a:t>Without mounting</a:t>
            </a:r>
          </a:p>
          <a:p>
            <a:pPr lvl="1"/>
            <a:r>
              <a:rPr lang="en-US" dirty="0"/>
              <a:t>Only using the commands introduced in this lecture</a:t>
            </a:r>
          </a:p>
          <a:p>
            <a:pPr marL="514350" indent="-514350">
              <a:buFont typeface="+mj-lt"/>
              <a:buAutoNum type="arabicPeriod"/>
            </a:pPr>
            <a:r>
              <a:rPr lang="en-US" dirty="0"/>
              <a:t>Retrieve </a:t>
            </a:r>
            <a:r>
              <a:rPr lang="en-US" dirty="0">
                <a:latin typeface="OCRB" panose="020B0609020202020204" pitchFamily="49" charset="0"/>
              </a:rPr>
              <a:t>INCOME.XLS </a:t>
            </a:r>
            <a:r>
              <a:rPr lang="en-US" dirty="0"/>
              <a:t>from </a:t>
            </a:r>
            <a:r>
              <a:rPr lang="en-US" dirty="0">
                <a:latin typeface="OCRB" panose="020B0609020202020204" pitchFamily="49" charset="0"/>
              </a:rPr>
              <a:t>dd</a:t>
            </a:r>
            <a:r>
              <a:rPr lang="en-US" dirty="0"/>
              <a:t> </a:t>
            </a:r>
          </a:p>
          <a:p>
            <a:pPr lvl="1"/>
            <a:r>
              <a:rPr lang="en-US" dirty="0"/>
              <a:t>using </a:t>
            </a:r>
            <a:r>
              <a:rPr lang="en-US" dirty="0" err="1">
                <a:latin typeface="OCRB" panose="020B0609020202020204" pitchFamily="49" charset="0"/>
              </a:rPr>
              <a:t>icat</a:t>
            </a:r>
            <a:endParaRPr lang="en-US" dirty="0">
              <a:latin typeface="OCRB" panose="020B0609020202020204" pitchFamily="49" charset="0"/>
            </a:endParaRPr>
          </a:p>
          <a:p>
            <a:pPr lvl="1"/>
            <a:r>
              <a:rPr lang="en-US" dirty="0"/>
              <a:t>using sector numbers</a:t>
            </a:r>
          </a:p>
          <a:p>
            <a:pPr lvl="1"/>
            <a:r>
              <a:rPr lang="en-US" dirty="0"/>
              <a:t>show </a:t>
            </a:r>
            <a:r>
              <a:rPr lang="en-US" dirty="0">
                <a:latin typeface="OCRB" panose="020B0609020202020204" pitchFamily="49" charset="0"/>
              </a:rPr>
              <a:t>.</a:t>
            </a:r>
            <a:r>
              <a:rPr lang="en-US" dirty="0" err="1">
                <a:latin typeface="OCRB" panose="020B0609020202020204" pitchFamily="49" charset="0"/>
              </a:rPr>
              <a:t>xls</a:t>
            </a:r>
            <a:r>
              <a:rPr lang="en-US" dirty="0">
                <a:latin typeface="OCRB" panose="020B0609020202020204" pitchFamily="49" charset="0"/>
              </a:rPr>
              <a:t> </a:t>
            </a:r>
            <a:r>
              <a:rPr lang="en-US" dirty="0"/>
              <a:t>content</a:t>
            </a:r>
          </a:p>
        </p:txBody>
      </p:sp>
      <p:pic>
        <p:nvPicPr>
          <p:cNvPr id="4" name="Picture 3">
            <a:extLst>
              <a:ext uri="{FF2B5EF4-FFF2-40B4-BE49-F238E27FC236}">
                <a16:creationId xmlns:a16="http://schemas.microsoft.com/office/drawing/2014/main" id="{3C622893-6D08-C34E-8936-2BE759A42138}"/>
              </a:ext>
            </a:extLst>
          </p:cNvPr>
          <p:cNvPicPr>
            <a:picLocks noChangeAspect="1"/>
          </p:cNvPicPr>
          <p:nvPr/>
        </p:nvPicPr>
        <p:blipFill>
          <a:blip r:embed="rId3"/>
          <a:stretch>
            <a:fillRect/>
          </a:stretch>
        </p:blipFill>
        <p:spPr>
          <a:xfrm>
            <a:off x="8046720" y="4165317"/>
            <a:ext cx="3923557" cy="2551559"/>
          </a:xfrm>
          <a:prstGeom prst="rect">
            <a:avLst/>
          </a:prstGeom>
        </p:spPr>
      </p:pic>
      <p:grpSp>
        <p:nvGrpSpPr>
          <p:cNvPr id="7" name="Group 6">
            <a:extLst>
              <a:ext uri="{FF2B5EF4-FFF2-40B4-BE49-F238E27FC236}">
                <a16:creationId xmlns:a16="http://schemas.microsoft.com/office/drawing/2014/main" id="{50B47A47-AEED-7498-E2EE-970C11C72323}"/>
              </a:ext>
            </a:extLst>
          </p:cNvPr>
          <p:cNvGrpSpPr/>
          <p:nvPr/>
        </p:nvGrpSpPr>
        <p:grpSpPr>
          <a:xfrm>
            <a:off x="6575479" y="4579998"/>
            <a:ext cx="996120" cy="1500480"/>
            <a:chOff x="6949190" y="4945758"/>
            <a:chExt cx="996120" cy="15004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4265E64-B5A8-462C-509D-35059D1DB84F}"/>
                    </a:ext>
                  </a:extLst>
                </p14:cNvPr>
                <p14:cNvContentPartPr/>
                <p14:nvPr/>
              </p14:nvContentPartPr>
              <p14:xfrm>
                <a:off x="6949190" y="4945758"/>
                <a:ext cx="940680" cy="1428480"/>
              </p14:xfrm>
            </p:contentPart>
          </mc:Choice>
          <mc:Fallback xmlns="">
            <p:pic>
              <p:nvPicPr>
                <p:cNvPr id="5" name="Ink 4">
                  <a:extLst>
                    <a:ext uri="{FF2B5EF4-FFF2-40B4-BE49-F238E27FC236}">
                      <a16:creationId xmlns:a16="http://schemas.microsoft.com/office/drawing/2014/main" id="{44265E64-B5A8-462C-509D-35059D1DB84F}"/>
                    </a:ext>
                  </a:extLst>
                </p:cNvPr>
                <p:cNvPicPr/>
                <p:nvPr/>
              </p:nvPicPr>
              <p:blipFill>
                <a:blip r:embed="rId5"/>
                <a:stretch>
                  <a:fillRect/>
                </a:stretch>
              </p:blipFill>
              <p:spPr>
                <a:xfrm>
                  <a:off x="6940190" y="4936758"/>
                  <a:ext cx="958320" cy="144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653C5C5-4A94-D4A4-3EC0-88ABBD6FA137}"/>
                    </a:ext>
                  </a:extLst>
                </p14:cNvPr>
                <p14:cNvContentPartPr/>
                <p14:nvPr/>
              </p14:nvContentPartPr>
              <p14:xfrm>
                <a:off x="7814270" y="6265518"/>
                <a:ext cx="131040" cy="180720"/>
              </p14:xfrm>
            </p:contentPart>
          </mc:Choice>
          <mc:Fallback xmlns="">
            <p:pic>
              <p:nvPicPr>
                <p:cNvPr id="6" name="Ink 5">
                  <a:extLst>
                    <a:ext uri="{FF2B5EF4-FFF2-40B4-BE49-F238E27FC236}">
                      <a16:creationId xmlns:a16="http://schemas.microsoft.com/office/drawing/2014/main" id="{E653C5C5-4A94-D4A4-3EC0-88ABBD6FA137}"/>
                    </a:ext>
                  </a:extLst>
                </p:cNvPr>
                <p:cNvPicPr/>
                <p:nvPr/>
              </p:nvPicPr>
              <p:blipFill>
                <a:blip r:embed="rId7"/>
                <a:stretch>
                  <a:fillRect/>
                </a:stretch>
              </p:blipFill>
              <p:spPr>
                <a:xfrm>
                  <a:off x="7805630" y="6256518"/>
                  <a:ext cx="148680" cy="198360"/>
                </a:xfrm>
                <a:prstGeom prst="rect">
                  <a:avLst/>
                </a:prstGeom>
              </p:spPr>
            </p:pic>
          </mc:Fallback>
        </mc:AlternateContent>
      </p:grpSp>
    </p:spTree>
    <p:extLst>
      <p:ext uri="{BB962C8B-B14F-4D97-AF65-F5344CB8AC3E}">
        <p14:creationId xmlns:p14="http://schemas.microsoft.com/office/powerpoint/2010/main" val="76758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0F097-7109-4F29-88C2-FD56C88EE3AC}"/>
              </a:ext>
            </a:extLst>
          </p:cNvPr>
          <p:cNvSpPr>
            <a:spLocks noGrp="1"/>
          </p:cNvSpPr>
          <p:nvPr>
            <p:ph type="title"/>
          </p:nvPr>
        </p:nvSpPr>
        <p:spPr/>
        <p:txBody>
          <a:bodyPr/>
          <a:lstStyle/>
          <a:p>
            <a:r>
              <a:rPr lang="en-GB" dirty="0"/>
              <a:t>Assignment </a:t>
            </a:r>
            <a:r>
              <a:rPr lang="en-US"/>
              <a:t>(part 2) </a:t>
            </a:r>
            <a:r>
              <a:rPr lang="en-GB" dirty="0"/>
              <a:t>: Try one new </a:t>
            </a:r>
            <a:r>
              <a:rPr lang="en-US" dirty="0"/>
              <a:t>command</a:t>
            </a:r>
          </a:p>
        </p:txBody>
      </p:sp>
      <p:sp>
        <p:nvSpPr>
          <p:cNvPr id="4" name="Content Placeholder 3">
            <a:extLst>
              <a:ext uri="{FF2B5EF4-FFF2-40B4-BE49-F238E27FC236}">
                <a16:creationId xmlns:a16="http://schemas.microsoft.com/office/drawing/2014/main" id="{FD94543E-EB57-4939-A8DE-34C9821FC8C6}"/>
              </a:ext>
            </a:extLst>
          </p:cNvPr>
          <p:cNvSpPr>
            <a:spLocks noGrp="1"/>
          </p:cNvSpPr>
          <p:nvPr>
            <p:ph idx="1"/>
          </p:nvPr>
        </p:nvSpPr>
        <p:spPr/>
        <p:txBody>
          <a:bodyPr>
            <a:normAutofit/>
          </a:bodyPr>
          <a:lstStyle/>
          <a:p>
            <a:pPr marL="0" indent="0">
              <a:buNone/>
            </a:pPr>
            <a:r>
              <a:rPr lang="en-US" dirty="0"/>
              <a:t>Pick up any new command we have not covered in the class </a:t>
            </a:r>
          </a:p>
          <a:p>
            <a:r>
              <a:rPr lang="en-US" dirty="0"/>
              <a:t>What are the inputs? </a:t>
            </a:r>
          </a:p>
          <a:p>
            <a:r>
              <a:rPr lang="en-US" dirty="0"/>
              <a:t>What are the outputs?</a:t>
            </a:r>
          </a:p>
          <a:p>
            <a:r>
              <a:rPr lang="en-US" dirty="0"/>
              <a:t>Explain each command.</a:t>
            </a:r>
          </a:p>
          <a:p>
            <a:r>
              <a:rPr lang="en-US" dirty="0"/>
              <a:t>Capture all screenshots. </a:t>
            </a:r>
          </a:p>
          <a:p>
            <a:r>
              <a:rPr lang="en-US" dirty="0"/>
              <a:t>If you use your inputs, upload inputs</a:t>
            </a:r>
          </a:p>
        </p:txBody>
      </p:sp>
    </p:spTree>
    <p:extLst>
      <p:ext uri="{BB962C8B-B14F-4D97-AF65-F5344CB8AC3E}">
        <p14:creationId xmlns:p14="http://schemas.microsoft.com/office/powerpoint/2010/main" val="200367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F31E4-C818-41B6-9B7D-F5C842816111}"/>
              </a:ext>
            </a:extLst>
          </p:cNvPr>
          <p:cNvPicPr>
            <a:picLocks noChangeAspect="1"/>
          </p:cNvPicPr>
          <p:nvPr/>
        </p:nvPicPr>
        <p:blipFill>
          <a:blip r:embed="rId2"/>
          <a:stretch>
            <a:fillRect/>
          </a:stretch>
        </p:blipFill>
        <p:spPr>
          <a:xfrm>
            <a:off x="2468707" y="332959"/>
            <a:ext cx="7552713" cy="6209243"/>
          </a:xfrm>
          <a:prstGeom prst="rect">
            <a:avLst/>
          </a:prstGeom>
        </p:spPr>
      </p:pic>
    </p:spTree>
    <p:extLst>
      <p:ext uri="{BB962C8B-B14F-4D97-AF65-F5344CB8AC3E}">
        <p14:creationId xmlns:p14="http://schemas.microsoft.com/office/powerpoint/2010/main" val="1863833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FBFBF-3EBD-752D-2CD3-C930E353E73F}"/>
              </a:ext>
            </a:extLst>
          </p:cNvPr>
          <p:cNvPicPr>
            <a:picLocks noChangeAspect="1"/>
          </p:cNvPicPr>
          <p:nvPr/>
        </p:nvPicPr>
        <p:blipFill>
          <a:blip r:embed="rId3"/>
          <a:stretch>
            <a:fillRect/>
          </a:stretch>
        </p:blipFill>
        <p:spPr>
          <a:xfrm>
            <a:off x="1138760" y="163547"/>
            <a:ext cx="9914479" cy="6530906"/>
          </a:xfrm>
          <a:prstGeom prst="rect">
            <a:avLst/>
          </a:prstGeom>
        </p:spPr>
      </p:pic>
      <p:sp>
        <p:nvSpPr>
          <p:cNvPr id="5" name="TextBox 4">
            <a:extLst>
              <a:ext uri="{FF2B5EF4-FFF2-40B4-BE49-F238E27FC236}">
                <a16:creationId xmlns:a16="http://schemas.microsoft.com/office/drawing/2014/main" id="{9829AFEE-D10F-5D45-BA65-D91CBCD3F16D}"/>
              </a:ext>
            </a:extLst>
          </p:cNvPr>
          <p:cNvSpPr txBox="1"/>
          <p:nvPr/>
        </p:nvSpPr>
        <p:spPr>
          <a:xfrm>
            <a:off x="4817919" y="6432843"/>
            <a:ext cx="2857500" cy="261610"/>
          </a:xfrm>
          <a:prstGeom prst="rect">
            <a:avLst/>
          </a:prstGeom>
          <a:noFill/>
        </p:spPr>
        <p:txBody>
          <a:bodyPr wrap="square">
            <a:spAutoFit/>
          </a:bodyPr>
          <a:lstStyle/>
          <a:p>
            <a:r>
              <a:rPr lang="en-US" sz="1100" dirty="0"/>
              <a:t>https://www.sleuthkit.org/sleuthkit/desc.php</a:t>
            </a:r>
          </a:p>
        </p:txBody>
      </p:sp>
    </p:spTree>
    <p:extLst>
      <p:ext uri="{BB962C8B-B14F-4D97-AF65-F5344CB8AC3E}">
        <p14:creationId xmlns:p14="http://schemas.microsoft.com/office/powerpoint/2010/main" val="1791576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7077" y="168450"/>
            <a:ext cx="5976723" cy="6618849"/>
          </a:xfrm>
          <a:prstGeom prst="rect">
            <a:avLst/>
          </a:prstGeom>
        </p:spPr>
      </p:pic>
      <p:sp>
        <p:nvSpPr>
          <p:cNvPr id="2" name="Title 1"/>
          <p:cNvSpPr>
            <a:spLocks noGrp="1"/>
          </p:cNvSpPr>
          <p:nvPr>
            <p:ph type="title"/>
          </p:nvPr>
        </p:nvSpPr>
        <p:spPr/>
        <p:txBody>
          <a:bodyPr/>
          <a:lstStyle/>
          <a:p>
            <a:r>
              <a:rPr lang="en-US" dirty="0"/>
              <a:t>TSK Layers</a:t>
            </a:r>
          </a:p>
        </p:txBody>
      </p:sp>
      <p:sp>
        <p:nvSpPr>
          <p:cNvPr id="5" name="Rectangle 4"/>
          <p:cNvSpPr/>
          <p:nvPr/>
        </p:nvSpPr>
        <p:spPr>
          <a:xfrm>
            <a:off x="2438135" y="1251251"/>
            <a:ext cx="5147563" cy="369332"/>
          </a:xfrm>
          <a:prstGeom prst="rect">
            <a:avLst/>
          </a:prstGeom>
          <a:solidFill>
            <a:srgbClr val="FFD6E4"/>
          </a:solidFill>
        </p:spPr>
        <p:txBody>
          <a:bodyPr wrap="none">
            <a:spAutoFit/>
          </a:bodyPr>
          <a:lstStyle/>
          <a:p>
            <a:r>
              <a:rPr lang="en-US" dirty="0">
                <a:solidFill>
                  <a:srgbClr val="000000"/>
                </a:solidFill>
                <a:latin typeface="Roboto"/>
              </a:rPr>
              <a:t>error handling, types, and convenience functions</a:t>
            </a:r>
            <a:endParaRPr lang="en-US" dirty="0"/>
          </a:p>
        </p:txBody>
      </p:sp>
      <p:sp>
        <p:nvSpPr>
          <p:cNvPr id="6" name="Rectangle 5"/>
          <p:cNvSpPr/>
          <p:nvPr/>
        </p:nvSpPr>
        <p:spPr>
          <a:xfrm>
            <a:off x="1145256" y="2330278"/>
            <a:ext cx="5634086" cy="369332"/>
          </a:xfrm>
          <a:prstGeom prst="rect">
            <a:avLst/>
          </a:prstGeom>
          <a:solidFill>
            <a:srgbClr val="90D8A5"/>
          </a:solidFill>
        </p:spPr>
        <p:txBody>
          <a:bodyPr wrap="square">
            <a:spAutoFit/>
          </a:bodyPr>
          <a:lstStyle/>
          <a:p>
            <a:r>
              <a:rPr lang="en-US" dirty="0">
                <a:solidFill>
                  <a:srgbClr val="000000"/>
                </a:solidFill>
                <a:latin typeface="Roboto"/>
              </a:rPr>
              <a:t>Can open and process disk images in various formats</a:t>
            </a:r>
            <a:endParaRPr lang="en-US" dirty="0"/>
          </a:p>
        </p:txBody>
      </p:sp>
      <p:sp>
        <p:nvSpPr>
          <p:cNvPr id="7" name="Rectangle 6"/>
          <p:cNvSpPr/>
          <p:nvPr/>
        </p:nvSpPr>
        <p:spPr>
          <a:xfrm>
            <a:off x="683342" y="3606329"/>
            <a:ext cx="5057582" cy="615553"/>
          </a:xfrm>
          <a:prstGeom prst="rect">
            <a:avLst/>
          </a:prstGeom>
          <a:solidFill>
            <a:srgbClr val="CAC3E8"/>
          </a:solidFill>
        </p:spPr>
        <p:txBody>
          <a:bodyPr wrap="square">
            <a:spAutoFit/>
          </a:bodyPr>
          <a:lstStyle/>
          <a:p>
            <a:r>
              <a:rPr lang="en-US" dirty="0">
                <a:solidFill>
                  <a:srgbClr val="000000"/>
                </a:solidFill>
                <a:latin typeface="Roboto"/>
              </a:rPr>
              <a:t>Processing data as a volume system, e.g., </a:t>
            </a:r>
            <a:r>
              <a:rPr lang="en-US" sz="1600" dirty="0">
                <a:solidFill>
                  <a:srgbClr val="000000"/>
                </a:solidFill>
                <a:latin typeface="Roboto"/>
              </a:rPr>
              <a:t>DOS partition tables</a:t>
            </a:r>
          </a:p>
        </p:txBody>
      </p:sp>
      <p:sp>
        <p:nvSpPr>
          <p:cNvPr id="8" name="Rectangle 7"/>
          <p:cNvSpPr/>
          <p:nvPr/>
        </p:nvSpPr>
        <p:spPr>
          <a:xfrm>
            <a:off x="683342" y="4943935"/>
            <a:ext cx="5857309" cy="369332"/>
          </a:xfrm>
          <a:prstGeom prst="rect">
            <a:avLst/>
          </a:prstGeom>
          <a:solidFill>
            <a:srgbClr val="FFF87F"/>
          </a:solidFill>
        </p:spPr>
        <p:txBody>
          <a:bodyPr wrap="none">
            <a:spAutoFit/>
          </a:bodyPr>
          <a:lstStyle/>
          <a:p>
            <a:r>
              <a:rPr lang="en-US" dirty="0">
                <a:solidFill>
                  <a:srgbClr val="000000"/>
                </a:solidFill>
                <a:latin typeface="Roboto"/>
              </a:rPr>
              <a:t>processing data as a file system, such as FAT or NTFS.</a:t>
            </a:r>
            <a:endParaRPr lang="en-US" dirty="0"/>
          </a:p>
        </p:txBody>
      </p:sp>
      <p:sp>
        <p:nvSpPr>
          <p:cNvPr id="9" name="Rectangle 8"/>
          <p:cNvSpPr/>
          <p:nvPr/>
        </p:nvSpPr>
        <p:spPr>
          <a:xfrm>
            <a:off x="9005997" y="3069606"/>
            <a:ext cx="1991774" cy="1232276"/>
          </a:xfrm>
          <a:prstGeom prst="rect">
            <a:avLst/>
          </a:prstGeom>
          <a:solidFill>
            <a:srgbClr val="7FD0F3"/>
          </a:solidFill>
        </p:spPr>
        <p:txBody>
          <a:bodyPr wrap="square">
            <a:spAutoFit/>
          </a:bodyPr>
          <a:lstStyle/>
          <a:p>
            <a:r>
              <a:rPr lang="en-US" dirty="0">
                <a:solidFill>
                  <a:srgbClr val="000000"/>
                </a:solidFill>
                <a:latin typeface="Roboto"/>
              </a:rPr>
              <a:t>create an index of hashes and perform fast lookups of them</a:t>
            </a:r>
            <a:endParaRPr lang="en-US" dirty="0"/>
          </a:p>
        </p:txBody>
      </p:sp>
      <p:sp>
        <p:nvSpPr>
          <p:cNvPr id="10" name="Rectangle 9"/>
          <p:cNvSpPr/>
          <p:nvPr/>
        </p:nvSpPr>
        <p:spPr>
          <a:xfrm>
            <a:off x="3355187" y="6195804"/>
            <a:ext cx="3749744" cy="369332"/>
          </a:xfrm>
          <a:prstGeom prst="rect">
            <a:avLst/>
          </a:prstGeom>
          <a:solidFill>
            <a:srgbClr val="DCBCAB"/>
          </a:solidFill>
        </p:spPr>
        <p:txBody>
          <a:bodyPr wrap="none">
            <a:spAutoFit/>
          </a:bodyPr>
          <a:lstStyle/>
          <a:p>
            <a:r>
              <a:rPr lang="en-US" dirty="0">
                <a:solidFill>
                  <a:srgbClr val="000000"/>
                </a:solidFill>
                <a:latin typeface="Roboto"/>
              </a:rPr>
              <a:t>integrates all of the previous layers</a:t>
            </a:r>
            <a:endParaRPr lang="en-US" dirty="0"/>
          </a:p>
        </p:txBody>
      </p:sp>
      <p:pic>
        <p:nvPicPr>
          <p:cNvPr id="1028" name="Picture 4" descr="File:PartitionManager icon.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666" y="3110079"/>
            <a:ext cx="558482" cy="558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tup nfs server in ubunt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411" y="4943935"/>
            <a:ext cx="585173" cy="5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568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947B-AC4E-43B3-8E10-F086AF2017CD}"/>
              </a:ext>
            </a:extLst>
          </p:cNvPr>
          <p:cNvSpPr>
            <a:spLocks noGrp="1"/>
          </p:cNvSpPr>
          <p:nvPr>
            <p:ph type="title"/>
          </p:nvPr>
        </p:nvSpPr>
        <p:spPr/>
        <p:txBody>
          <a:bodyPr/>
          <a:lstStyle/>
          <a:p>
            <a:r>
              <a:rPr lang="en-GB" dirty="0"/>
              <a:t>Storage management vs File System management</a:t>
            </a:r>
            <a:endParaRPr lang="en-US" dirty="0"/>
          </a:p>
        </p:txBody>
      </p:sp>
      <p:pic>
        <p:nvPicPr>
          <p:cNvPr id="1026" name="Picture 2" descr="Storage Unit">
            <a:extLst>
              <a:ext uri="{FF2B5EF4-FFF2-40B4-BE49-F238E27FC236}">
                <a16:creationId xmlns:a16="http://schemas.microsoft.com/office/drawing/2014/main" id="{08097FE0-29C2-49C8-8FC0-215DC73E87C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92870" y="2027717"/>
            <a:ext cx="6255132" cy="41700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2C1141-755E-4EE2-9AE9-FE82CB423BFC}"/>
              </a:ext>
            </a:extLst>
          </p:cNvPr>
          <p:cNvSpPr txBox="1"/>
          <p:nvPr/>
        </p:nvSpPr>
        <p:spPr>
          <a:xfrm>
            <a:off x="6692760" y="6538239"/>
            <a:ext cx="3179230" cy="215444"/>
          </a:xfrm>
          <a:prstGeom prst="rect">
            <a:avLst/>
          </a:prstGeom>
          <a:noFill/>
        </p:spPr>
        <p:txBody>
          <a:bodyPr wrap="square">
            <a:spAutoFit/>
          </a:bodyPr>
          <a:lstStyle/>
          <a:p>
            <a:r>
              <a:rPr lang="en-US" sz="800" dirty="0"/>
              <a:t>https://www.geico.com/living/home/home-protection/storage-units/</a:t>
            </a:r>
          </a:p>
        </p:txBody>
      </p:sp>
      <p:pic>
        <p:nvPicPr>
          <p:cNvPr id="4" name="Picture 3">
            <a:extLst>
              <a:ext uri="{FF2B5EF4-FFF2-40B4-BE49-F238E27FC236}">
                <a16:creationId xmlns:a16="http://schemas.microsoft.com/office/drawing/2014/main" id="{33B0866F-680A-4EBD-B7B8-2B205A9DF28C}"/>
              </a:ext>
            </a:extLst>
          </p:cNvPr>
          <p:cNvPicPr>
            <a:picLocks noChangeAspect="1"/>
          </p:cNvPicPr>
          <p:nvPr/>
        </p:nvPicPr>
        <p:blipFill>
          <a:blip r:embed="rId3"/>
          <a:stretch>
            <a:fillRect/>
          </a:stretch>
        </p:blipFill>
        <p:spPr>
          <a:xfrm>
            <a:off x="943998" y="2013122"/>
            <a:ext cx="2859709" cy="1497943"/>
          </a:xfrm>
          <a:prstGeom prst="rect">
            <a:avLst/>
          </a:prstGeom>
        </p:spPr>
      </p:pic>
      <p:pic>
        <p:nvPicPr>
          <p:cNvPr id="6" name="Picture 5">
            <a:extLst>
              <a:ext uri="{FF2B5EF4-FFF2-40B4-BE49-F238E27FC236}">
                <a16:creationId xmlns:a16="http://schemas.microsoft.com/office/drawing/2014/main" id="{C975F3CF-24F3-4BCD-8ADE-F312D70B14D4}"/>
              </a:ext>
            </a:extLst>
          </p:cNvPr>
          <p:cNvPicPr>
            <a:picLocks noChangeAspect="1"/>
          </p:cNvPicPr>
          <p:nvPr/>
        </p:nvPicPr>
        <p:blipFill>
          <a:blip r:embed="rId4"/>
          <a:stretch>
            <a:fillRect/>
          </a:stretch>
        </p:blipFill>
        <p:spPr>
          <a:xfrm>
            <a:off x="1475667" y="3887276"/>
            <a:ext cx="1841867" cy="2385151"/>
          </a:xfrm>
          <a:prstGeom prst="rect">
            <a:avLst/>
          </a:prstGeom>
        </p:spPr>
      </p:pic>
      <p:sp>
        <p:nvSpPr>
          <p:cNvPr id="7" name="TextBox 6">
            <a:extLst>
              <a:ext uri="{FF2B5EF4-FFF2-40B4-BE49-F238E27FC236}">
                <a16:creationId xmlns:a16="http://schemas.microsoft.com/office/drawing/2014/main" id="{A36976F5-618E-4806-80B8-86F1D47E00E6}"/>
              </a:ext>
            </a:extLst>
          </p:cNvPr>
          <p:cNvSpPr txBox="1"/>
          <p:nvPr/>
        </p:nvSpPr>
        <p:spPr>
          <a:xfrm>
            <a:off x="1598144" y="4457133"/>
            <a:ext cx="1596912" cy="1015663"/>
          </a:xfrm>
          <a:prstGeom prst="rect">
            <a:avLst/>
          </a:prstGeom>
          <a:noFill/>
        </p:spPr>
        <p:txBody>
          <a:bodyPr wrap="none" rtlCol="0">
            <a:spAutoFit/>
          </a:bodyPr>
          <a:lstStyle/>
          <a:p>
            <a:r>
              <a:rPr lang="en-GB" sz="1200" dirty="0">
                <a:solidFill>
                  <a:srgbClr val="FF0000"/>
                </a:solidFill>
              </a:rPr>
              <a:t>Customer</a:t>
            </a:r>
            <a:r>
              <a:rPr lang="en-GB" sz="1200" dirty="0">
                <a:solidFill>
                  <a:srgbClr val="002060"/>
                </a:solidFill>
              </a:rPr>
              <a:t>: Frank</a:t>
            </a:r>
          </a:p>
          <a:p>
            <a:r>
              <a:rPr lang="en-GB" sz="1200" dirty="0">
                <a:solidFill>
                  <a:srgbClr val="FF0000"/>
                </a:solidFill>
              </a:rPr>
              <a:t>in date</a:t>
            </a:r>
            <a:r>
              <a:rPr lang="en-GB" sz="1200" dirty="0">
                <a:solidFill>
                  <a:srgbClr val="002060"/>
                </a:solidFill>
              </a:rPr>
              <a:t>: 10/01/2021</a:t>
            </a:r>
          </a:p>
          <a:p>
            <a:r>
              <a:rPr lang="en-GB" sz="1200" dirty="0">
                <a:solidFill>
                  <a:srgbClr val="FF0000"/>
                </a:solidFill>
              </a:rPr>
              <a:t>out date</a:t>
            </a:r>
            <a:r>
              <a:rPr lang="en-GB" sz="1200" dirty="0">
                <a:solidFill>
                  <a:srgbClr val="002060"/>
                </a:solidFill>
              </a:rPr>
              <a:t>: 11/01/2021</a:t>
            </a:r>
          </a:p>
          <a:p>
            <a:r>
              <a:rPr lang="en-GB" sz="1200" dirty="0">
                <a:solidFill>
                  <a:srgbClr val="FF0000"/>
                </a:solidFill>
              </a:rPr>
              <a:t>occupied</a:t>
            </a:r>
            <a:r>
              <a:rPr lang="en-GB" sz="1200" dirty="0">
                <a:solidFill>
                  <a:srgbClr val="002060"/>
                </a:solidFill>
              </a:rPr>
              <a:t> </a:t>
            </a:r>
            <a:r>
              <a:rPr lang="en-GB" sz="1200" dirty="0">
                <a:solidFill>
                  <a:srgbClr val="FF0000"/>
                </a:solidFill>
              </a:rPr>
              <a:t>space</a:t>
            </a:r>
            <a:r>
              <a:rPr lang="en-GB" sz="1200" dirty="0">
                <a:solidFill>
                  <a:srgbClr val="002060"/>
                </a:solidFill>
              </a:rPr>
              <a:t>: 3</a:t>
            </a:r>
          </a:p>
          <a:p>
            <a:r>
              <a:rPr lang="en-GB" sz="1200" dirty="0">
                <a:solidFill>
                  <a:srgbClr val="FF0000"/>
                </a:solidFill>
              </a:rPr>
              <a:t>location</a:t>
            </a:r>
            <a:r>
              <a:rPr lang="en-GB" sz="1200" dirty="0">
                <a:solidFill>
                  <a:srgbClr val="002060"/>
                </a:solidFill>
              </a:rPr>
              <a:t>: B3, B4, B5</a:t>
            </a:r>
            <a:endParaRPr lang="en-US" sz="1200" dirty="0">
              <a:solidFill>
                <a:srgbClr val="002060"/>
              </a:solidFill>
            </a:endParaRPr>
          </a:p>
        </p:txBody>
      </p:sp>
      <p:sp>
        <p:nvSpPr>
          <p:cNvPr id="8" name="Arrow: Right 7">
            <a:extLst>
              <a:ext uri="{FF2B5EF4-FFF2-40B4-BE49-F238E27FC236}">
                <a16:creationId xmlns:a16="http://schemas.microsoft.com/office/drawing/2014/main" id="{F0EB6B0A-FA78-4429-A20F-FA01798CA510}"/>
              </a:ext>
            </a:extLst>
          </p:cNvPr>
          <p:cNvSpPr/>
          <p:nvPr/>
        </p:nvSpPr>
        <p:spPr>
          <a:xfrm rot="16200000">
            <a:off x="2108410" y="3598680"/>
            <a:ext cx="379270" cy="204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E63FFEE-3CE6-4B70-97F4-55A5C0D888CA}"/>
              </a:ext>
            </a:extLst>
          </p:cNvPr>
          <p:cNvSpPr/>
          <p:nvPr/>
        </p:nvSpPr>
        <p:spPr>
          <a:xfrm>
            <a:off x="3733170" y="4844053"/>
            <a:ext cx="1057984" cy="241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53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675917" y="1789430"/>
            <a:ext cx="7968191" cy="3237991"/>
          </a:xfrm>
          <a:prstGeom prst="rect">
            <a:avLst/>
          </a:prstGeom>
        </p:spPr>
      </p:pic>
      <p:sp>
        <p:nvSpPr>
          <p:cNvPr id="2" name="Title 1"/>
          <p:cNvSpPr>
            <a:spLocks noGrp="1"/>
          </p:cNvSpPr>
          <p:nvPr>
            <p:ph type="title"/>
          </p:nvPr>
        </p:nvSpPr>
        <p:spPr/>
        <p:txBody>
          <a:bodyPr/>
          <a:lstStyle/>
          <a:p>
            <a:r>
              <a:rPr lang="en-US" dirty="0"/>
              <a:t>File System Layers</a:t>
            </a:r>
          </a:p>
        </p:txBody>
      </p:sp>
      <p:sp>
        <p:nvSpPr>
          <p:cNvPr id="4" name="Rectangle 3"/>
          <p:cNvSpPr/>
          <p:nvPr/>
        </p:nvSpPr>
        <p:spPr>
          <a:xfrm>
            <a:off x="613602" y="1690688"/>
            <a:ext cx="3031583" cy="1200329"/>
          </a:xfrm>
          <a:prstGeom prst="rect">
            <a:avLst/>
          </a:prstGeom>
          <a:solidFill>
            <a:srgbClr val="FFF87F"/>
          </a:solidFill>
        </p:spPr>
        <p:txBody>
          <a:bodyPr wrap="square">
            <a:spAutoFit/>
          </a:bodyPr>
          <a:lstStyle/>
          <a:p>
            <a:r>
              <a:rPr lang="en-US" dirty="0">
                <a:solidFill>
                  <a:srgbClr val="000000"/>
                </a:solidFill>
                <a:latin typeface="Roboto"/>
              </a:rPr>
              <a:t>Describe the layout and general features of the file system. Allow others to read, write</a:t>
            </a:r>
            <a:endParaRPr lang="en-US" dirty="0"/>
          </a:p>
        </p:txBody>
      </p:sp>
      <p:sp>
        <p:nvSpPr>
          <p:cNvPr id="5" name="Rectangle 4"/>
          <p:cNvSpPr/>
          <p:nvPr/>
        </p:nvSpPr>
        <p:spPr>
          <a:xfrm>
            <a:off x="9327194" y="4118865"/>
            <a:ext cx="1769951" cy="939780"/>
          </a:xfrm>
          <a:prstGeom prst="rect">
            <a:avLst/>
          </a:prstGeom>
          <a:solidFill>
            <a:srgbClr val="D1A4D1"/>
          </a:solidFill>
        </p:spPr>
        <p:txBody>
          <a:bodyPr wrap="square">
            <a:spAutoFit/>
          </a:bodyPr>
          <a:lstStyle/>
          <a:p>
            <a:r>
              <a:rPr lang="en-US" dirty="0">
                <a:solidFill>
                  <a:srgbClr val="000000"/>
                </a:solidFill>
                <a:latin typeface="Roboto"/>
              </a:rPr>
              <a:t>data units (i.e. blocks and clusters)</a:t>
            </a:r>
            <a:endParaRPr lang="en-US" dirty="0"/>
          </a:p>
        </p:txBody>
      </p:sp>
      <p:sp>
        <p:nvSpPr>
          <p:cNvPr id="6" name="Rectangle 5"/>
          <p:cNvSpPr/>
          <p:nvPr/>
        </p:nvSpPr>
        <p:spPr>
          <a:xfrm>
            <a:off x="5023452" y="5084717"/>
            <a:ext cx="2871093" cy="1477328"/>
          </a:xfrm>
          <a:prstGeom prst="rect">
            <a:avLst/>
          </a:prstGeom>
          <a:solidFill>
            <a:srgbClr val="7ED0F3"/>
          </a:solidFill>
        </p:spPr>
        <p:txBody>
          <a:bodyPr wrap="square">
            <a:spAutoFit/>
          </a:bodyPr>
          <a:lstStyle/>
          <a:p>
            <a:r>
              <a:rPr lang="en-US" dirty="0">
                <a:solidFill>
                  <a:srgbClr val="000000"/>
                </a:solidFill>
                <a:latin typeface="Roboto"/>
              </a:rPr>
              <a:t>files and directories</a:t>
            </a:r>
          </a:p>
          <a:p>
            <a:pPr marL="285750" indent="-285750">
              <a:buFont typeface="Arial" panose="020B0604020202020204" pitchFamily="34" charset="0"/>
              <a:buChar char="•"/>
            </a:pPr>
            <a:r>
              <a:rPr lang="en-US" dirty="0" err="1"/>
              <a:t>inode</a:t>
            </a:r>
            <a:r>
              <a:rPr lang="en-US" dirty="0"/>
              <a:t> structures in UNIX</a:t>
            </a:r>
          </a:p>
          <a:p>
            <a:pPr marL="285750" indent="-285750">
              <a:buFont typeface="Arial" panose="020B0604020202020204" pitchFamily="34" charset="0"/>
              <a:buChar char="•"/>
            </a:pPr>
            <a:r>
              <a:rPr lang="en-US" dirty="0"/>
              <a:t>MFT entries in NTFS, </a:t>
            </a:r>
          </a:p>
          <a:p>
            <a:pPr marL="285750" indent="-285750">
              <a:buFont typeface="Arial" panose="020B0604020202020204" pitchFamily="34" charset="0"/>
              <a:buChar char="•"/>
            </a:pPr>
            <a:r>
              <a:rPr lang="en-US" dirty="0"/>
              <a:t>directory entry structures in FAT</a:t>
            </a:r>
            <a:r>
              <a:rPr lang="en-US" dirty="0">
                <a:solidFill>
                  <a:srgbClr val="000000"/>
                </a:solidFill>
                <a:latin typeface="Roboto"/>
              </a:rPr>
              <a:t> </a:t>
            </a:r>
            <a:endParaRPr lang="en-US" dirty="0"/>
          </a:p>
        </p:txBody>
      </p:sp>
      <p:sp>
        <p:nvSpPr>
          <p:cNvPr id="7" name="Rectangle 6"/>
          <p:cNvSpPr/>
          <p:nvPr/>
        </p:nvSpPr>
        <p:spPr>
          <a:xfrm>
            <a:off x="367913" y="4118864"/>
            <a:ext cx="2146688" cy="815608"/>
          </a:xfrm>
          <a:prstGeom prst="rect">
            <a:avLst/>
          </a:prstGeom>
          <a:solidFill>
            <a:srgbClr val="FFBF93"/>
          </a:solidFill>
        </p:spPr>
        <p:txBody>
          <a:bodyPr wrap="square">
            <a:spAutoFit/>
          </a:bodyPr>
          <a:lstStyle/>
          <a:p>
            <a:r>
              <a:rPr lang="en-US" dirty="0">
                <a:solidFill>
                  <a:srgbClr val="000000"/>
                </a:solidFill>
                <a:latin typeface="Roboto"/>
              </a:rPr>
              <a:t>File and directory names </a:t>
            </a:r>
            <a:r>
              <a:rPr lang="en-US" sz="1050" dirty="0">
                <a:solidFill>
                  <a:srgbClr val="000000"/>
                </a:solidFill>
                <a:latin typeface="Roboto"/>
              </a:rPr>
              <a:t>(FAT file system= </a:t>
            </a:r>
            <a:r>
              <a:rPr lang="en-US" sz="1050" dirty="0" err="1">
                <a:solidFill>
                  <a:srgbClr val="000000"/>
                </a:solidFill>
                <a:latin typeface="Roboto"/>
              </a:rPr>
              <a:t>FileName</a:t>
            </a:r>
            <a:r>
              <a:rPr lang="en-US" sz="1050" dirty="0">
                <a:solidFill>
                  <a:srgbClr val="000000"/>
                </a:solidFill>
                <a:latin typeface="Roboto"/>
              </a:rPr>
              <a:t>+ Metadata)</a:t>
            </a:r>
            <a:endParaRPr lang="en-US" dirty="0"/>
          </a:p>
        </p:txBody>
      </p:sp>
      <p:sp>
        <p:nvSpPr>
          <p:cNvPr id="8" name="Rectangle 7"/>
          <p:cNvSpPr/>
          <p:nvPr/>
        </p:nvSpPr>
        <p:spPr>
          <a:xfrm>
            <a:off x="7889203" y="1208046"/>
            <a:ext cx="3632458" cy="1477328"/>
          </a:xfrm>
          <a:prstGeom prst="rect">
            <a:avLst/>
          </a:prstGeom>
          <a:solidFill>
            <a:srgbClr val="BFBFBF"/>
          </a:solidFill>
        </p:spPr>
        <p:txBody>
          <a:bodyPr wrap="square">
            <a:spAutoFit/>
          </a:bodyPr>
          <a:lstStyle/>
          <a:p>
            <a:r>
              <a:rPr lang="en-US" dirty="0">
                <a:solidFill>
                  <a:srgbClr val="000000"/>
                </a:solidFill>
                <a:latin typeface="Roboto"/>
              </a:rPr>
              <a:t>non-essential file system data</a:t>
            </a:r>
          </a:p>
          <a:p>
            <a:pPr marL="285750" indent="-285750">
              <a:buFont typeface="Arial" panose="020B0604020202020204" pitchFamily="34" charset="0"/>
              <a:buChar char="•"/>
            </a:pPr>
            <a:r>
              <a:rPr lang="en-US" dirty="0"/>
              <a:t>journals that record file system updates </a:t>
            </a:r>
          </a:p>
          <a:p>
            <a:pPr marL="285750" indent="-285750">
              <a:buFont typeface="Arial" panose="020B0604020202020204" pitchFamily="34" charset="0"/>
              <a:buChar char="•"/>
            </a:pPr>
            <a:r>
              <a:rPr lang="en-US" dirty="0"/>
              <a:t>lists that record what files have recently been updated</a:t>
            </a:r>
          </a:p>
        </p:txBody>
      </p:sp>
      <p:pic>
        <p:nvPicPr>
          <p:cNvPr id="9" name="Picture 6" descr="setup nfs server in ubunt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278" y="1920061"/>
            <a:ext cx="585173" cy="5851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orage - EBUS2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2281" y="5157388"/>
            <a:ext cx="2378515" cy="1514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749202" y="5084717"/>
            <a:ext cx="1274250" cy="1420033"/>
          </a:xfrm>
          <a:prstGeom prst="rect">
            <a:avLst/>
          </a:prstGeom>
        </p:spPr>
      </p:pic>
    </p:spTree>
    <p:extLst>
      <p:ext uri="{BB962C8B-B14F-4D97-AF65-F5344CB8AC3E}">
        <p14:creationId xmlns:p14="http://schemas.microsoft.com/office/powerpoint/2010/main" val="92878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8A9F2-DBB5-637E-51D4-533A3DE393E7}"/>
              </a:ext>
            </a:extLst>
          </p:cNvPr>
          <p:cNvPicPr>
            <a:picLocks noChangeAspect="1"/>
          </p:cNvPicPr>
          <p:nvPr/>
        </p:nvPicPr>
        <p:blipFill>
          <a:blip r:embed="rId2"/>
          <a:stretch>
            <a:fillRect/>
          </a:stretch>
        </p:blipFill>
        <p:spPr>
          <a:xfrm>
            <a:off x="917460" y="3300875"/>
            <a:ext cx="2586542" cy="1805697"/>
          </a:xfrm>
          <a:prstGeom prst="rect">
            <a:avLst/>
          </a:prstGeom>
        </p:spPr>
      </p:pic>
      <p:pic>
        <p:nvPicPr>
          <p:cNvPr id="4" name="Picture 6" descr="word request - What is this called in English? paper / sheets/ blank page  (picture is attached) - English Language Learners Stack Exchange">
            <a:extLst>
              <a:ext uri="{FF2B5EF4-FFF2-40B4-BE49-F238E27FC236}">
                <a16:creationId xmlns:a16="http://schemas.microsoft.com/office/drawing/2014/main" id="{A27B9FC3-7CC4-767E-C156-A475B5C7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13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61A855-EA81-40AE-1BA9-7CB95F9E72ED}"/>
              </a:ext>
            </a:extLst>
          </p:cNvPr>
          <p:cNvSpPr txBox="1"/>
          <p:nvPr/>
        </p:nvSpPr>
        <p:spPr>
          <a:xfrm>
            <a:off x="1190431" y="4001643"/>
            <a:ext cx="1006045" cy="461665"/>
          </a:xfrm>
          <a:prstGeom prst="rect">
            <a:avLst/>
          </a:prstGeom>
          <a:noFill/>
        </p:spPr>
        <p:txBody>
          <a:bodyPr wrap="none" rtlCol="0">
            <a:spAutoFit/>
          </a:bodyPr>
          <a:lstStyle/>
          <a:p>
            <a:r>
              <a:rPr lang="en-US" sz="2400" dirty="0">
                <a:solidFill>
                  <a:schemeClr val="accent2"/>
                </a:solidFill>
              </a:rPr>
              <a:t>foo.txt</a:t>
            </a:r>
          </a:p>
        </p:txBody>
      </p:sp>
      <p:sp>
        <p:nvSpPr>
          <p:cNvPr id="6" name="TextBox 5">
            <a:extLst>
              <a:ext uri="{FF2B5EF4-FFF2-40B4-BE49-F238E27FC236}">
                <a16:creationId xmlns:a16="http://schemas.microsoft.com/office/drawing/2014/main" id="{E916F3BE-3ED8-B0AB-AE6B-7BC35A6799B8}"/>
              </a:ext>
            </a:extLst>
          </p:cNvPr>
          <p:cNvSpPr txBox="1"/>
          <p:nvPr/>
        </p:nvSpPr>
        <p:spPr>
          <a:xfrm>
            <a:off x="2264134" y="3634935"/>
            <a:ext cx="1074854" cy="923330"/>
          </a:xfrm>
          <a:prstGeom prst="rect">
            <a:avLst/>
          </a:prstGeom>
          <a:noFill/>
        </p:spPr>
        <p:txBody>
          <a:bodyPr wrap="square" rtlCol="0">
            <a:spAutoFit/>
          </a:bodyPr>
          <a:lstStyle/>
          <a:p>
            <a:r>
              <a:rPr lang="en-US" dirty="0"/>
              <a:t>see white envelope</a:t>
            </a:r>
          </a:p>
        </p:txBody>
      </p:sp>
      <p:pic>
        <p:nvPicPr>
          <p:cNvPr id="7" name="Picture 4" descr="Email letter mail icon - Dashboard Line Style">
            <a:extLst>
              <a:ext uri="{FF2B5EF4-FFF2-40B4-BE49-F238E27FC236}">
                <a16:creationId xmlns:a16="http://schemas.microsoft.com/office/drawing/2014/main" id="{0DDF779C-0FE9-63E5-7F36-71D5CD06F7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80" b="21923"/>
          <a:stretch/>
        </p:blipFill>
        <p:spPr bwMode="auto">
          <a:xfrm>
            <a:off x="4305834" y="3230536"/>
            <a:ext cx="3245939" cy="18760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ord request - What is this called in English? paper / sheets/ blank page  (picture is attached) - English Language Learners Stack Exchange">
            <a:extLst>
              <a:ext uri="{FF2B5EF4-FFF2-40B4-BE49-F238E27FC236}">
                <a16:creationId xmlns:a16="http://schemas.microsoft.com/office/drawing/2014/main" id="{5C456620-2750-0FD3-DBF2-8EE0B7597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574" y="3474158"/>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4517CB-FCEE-7E2D-82C5-5799321000C0}"/>
              </a:ext>
            </a:extLst>
          </p:cNvPr>
          <p:cNvSpPr txBox="1"/>
          <p:nvPr/>
        </p:nvSpPr>
        <p:spPr>
          <a:xfrm>
            <a:off x="6165574" y="3634935"/>
            <a:ext cx="1074854" cy="923330"/>
          </a:xfrm>
          <a:prstGeom prst="rect">
            <a:avLst/>
          </a:prstGeom>
          <a:noFill/>
        </p:spPr>
        <p:txBody>
          <a:bodyPr wrap="square" rtlCol="0">
            <a:spAutoFit/>
          </a:bodyPr>
          <a:lstStyle/>
          <a:p>
            <a:r>
              <a:rPr lang="en-US" dirty="0"/>
              <a:t>see yellow envelope</a:t>
            </a:r>
          </a:p>
        </p:txBody>
      </p:sp>
      <p:sp>
        <p:nvSpPr>
          <p:cNvPr id="10" name="TextBox 9">
            <a:extLst>
              <a:ext uri="{FF2B5EF4-FFF2-40B4-BE49-F238E27FC236}">
                <a16:creationId xmlns:a16="http://schemas.microsoft.com/office/drawing/2014/main" id="{C607AD61-727D-8039-5476-9A9B3427A43D}"/>
              </a:ext>
            </a:extLst>
          </p:cNvPr>
          <p:cNvSpPr txBox="1"/>
          <p:nvPr/>
        </p:nvSpPr>
        <p:spPr>
          <a:xfrm>
            <a:off x="4685662" y="4168554"/>
            <a:ext cx="1439048" cy="646331"/>
          </a:xfrm>
          <a:prstGeom prst="rect">
            <a:avLst/>
          </a:prstGeom>
          <a:noFill/>
        </p:spPr>
        <p:txBody>
          <a:bodyPr wrap="none" rtlCol="0">
            <a:spAutoFit/>
          </a:bodyPr>
          <a:lstStyle/>
          <a:p>
            <a:r>
              <a:rPr lang="en-US" dirty="0">
                <a:solidFill>
                  <a:schemeClr val="accent1"/>
                </a:solidFill>
              </a:rPr>
              <a:t>size: 10 Bytes</a:t>
            </a:r>
          </a:p>
          <a:p>
            <a:r>
              <a:rPr lang="en-US" dirty="0">
                <a:solidFill>
                  <a:schemeClr val="accent1"/>
                </a:solidFill>
              </a:rPr>
              <a:t>date: 1/1/23</a:t>
            </a:r>
          </a:p>
        </p:txBody>
      </p:sp>
      <p:pic>
        <p:nvPicPr>
          <p:cNvPr id="11" name="Picture 10">
            <a:extLst>
              <a:ext uri="{FF2B5EF4-FFF2-40B4-BE49-F238E27FC236}">
                <a16:creationId xmlns:a16="http://schemas.microsoft.com/office/drawing/2014/main" id="{DF64A5B0-10F5-DCEA-66AB-FEBB41DB56DB}"/>
              </a:ext>
            </a:extLst>
          </p:cNvPr>
          <p:cNvPicPr>
            <a:picLocks noChangeAspect="1"/>
          </p:cNvPicPr>
          <p:nvPr/>
        </p:nvPicPr>
        <p:blipFill>
          <a:blip r:embed="rId5"/>
          <a:stretch>
            <a:fillRect/>
          </a:stretch>
        </p:blipFill>
        <p:spPr>
          <a:xfrm rot="5400000" flipH="1">
            <a:off x="8845424" y="2856767"/>
            <a:ext cx="1798898" cy="2578765"/>
          </a:xfrm>
          <a:prstGeom prst="rect">
            <a:avLst/>
          </a:prstGeom>
        </p:spPr>
      </p:pic>
      <p:pic>
        <p:nvPicPr>
          <p:cNvPr id="12" name="Picture 6" descr="word request - What is this called in English? paper / sheets/ blank page  (picture is attached) - English Language Learners Stack Exchange">
            <a:extLst>
              <a:ext uri="{FF2B5EF4-FFF2-40B4-BE49-F238E27FC236}">
                <a16:creationId xmlns:a16="http://schemas.microsoft.com/office/drawing/2014/main" id="{DF7B21C6-A493-F58C-213A-5AEE71290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318" y="3378017"/>
            <a:ext cx="1074854" cy="14591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E949F08-4ECD-4ABB-88FE-BDF448D5825F}"/>
              </a:ext>
            </a:extLst>
          </p:cNvPr>
          <p:cNvSpPr txBox="1"/>
          <p:nvPr/>
        </p:nvSpPr>
        <p:spPr>
          <a:xfrm>
            <a:off x="9261318" y="3538794"/>
            <a:ext cx="1074854" cy="646331"/>
          </a:xfrm>
          <a:prstGeom prst="rect">
            <a:avLst/>
          </a:prstGeom>
          <a:noFill/>
        </p:spPr>
        <p:txBody>
          <a:bodyPr wrap="square" rtlCol="0">
            <a:spAutoFit/>
          </a:bodyPr>
          <a:lstStyle/>
          <a:p>
            <a:r>
              <a:rPr lang="en-US" dirty="0">
                <a:solidFill>
                  <a:srgbClr val="7030A0"/>
                </a:solidFill>
              </a:rPr>
              <a:t>see sectors</a:t>
            </a:r>
          </a:p>
        </p:txBody>
      </p:sp>
      <p:cxnSp>
        <p:nvCxnSpPr>
          <p:cNvPr id="18" name="Straight Arrow Connector 17">
            <a:extLst>
              <a:ext uri="{FF2B5EF4-FFF2-40B4-BE49-F238E27FC236}">
                <a16:creationId xmlns:a16="http://schemas.microsoft.com/office/drawing/2014/main" id="{8C12188B-7F88-3D07-4487-D197D65683E2}"/>
              </a:ext>
            </a:extLst>
          </p:cNvPr>
          <p:cNvCxnSpPr>
            <a:stCxn id="7" idx="3"/>
            <a:endCxn id="11" idx="2"/>
          </p:cNvCxnSpPr>
          <p:nvPr/>
        </p:nvCxnSpPr>
        <p:spPr>
          <a:xfrm flipV="1">
            <a:off x="7551773" y="4146150"/>
            <a:ext cx="903718" cy="2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0725A7A-8285-73B8-CC94-4F10EA2DF5BB}"/>
              </a:ext>
            </a:extLst>
          </p:cNvPr>
          <p:cNvCxnSpPr>
            <a:stCxn id="3" idx="3"/>
          </p:cNvCxnSpPr>
          <p:nvPr/>
        </p:nvCxnSpPr>
        <p:spPr>
          <a:xfrm flipV="1">
            <a:off x="3504002" y="4175028"/>
            <a:ext cx="941389" cy="28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B036915-6410-934B-BBC7-482E93CC4B61}"/>
              </a:ext>
            </a:extLst>
          </p:cNvPr>
          <p:cNvPicPr>
            <a:picLocks noChangeAspect="1"/>
          </p:cNvPicPr>
          <p:nvPr/>
        </p:nvPicPr>
        <p:blipFill>
          <a:blip r:embed="rId6"/>
          <a:stretch>
            <a:fillRect/>
          </a:stretch>
        </p:blipFill>
        <p:spPr>
          <a:xfrm>
            <a:off x="3919907" y="309258"/>
            <a:ext cx="4241324" cy="1723524"/>
          </a:xfrm>
          <a:prstGeom prst="rect">
            <a:avLst/>
          </a:prstGeom>
        </p:spPr>
      </p:pic>
      <p:cxnSp>
        <p:nvCxnSpPr>
          <p:cNvPr id="26" name="Straight Arrow Connector 25">
            <a:extLst>
              <a:ext uri="{FF2B5EF4-FFF2-40B4-BE49-F238E27FC236}">
                <a16:creationId xmlns:a16="http://schemas.microsoft.com/office/drawing/2014/main" id="{AF822E83-5E8C-4CEC-2145-1A7F4E54C784}"/>
              </a:ext>
            </a:extLst>
          </p:cNvPr>
          <p:cNvCxnSpPr/>
          <p:nvPr/>
        </p:nvCxnSpPr>
        <p:spPr>
          <a:xfrm flipH="1">
            <a:off x="2454812" y="2032782"/>
            <a:ext cx="1851022" cy="921433"/>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058A40-B0ED-D093-6C43-11E365252CDB}"/>
              </a:ext>
            </a:extLst>
          </p:cNvPr>
          <p:cNvCxnSpPr>
            <a:cxnSpLocks/>
          </p:cNvCxnSpPr>
          <p:nvPr/>
        </p:nvCxnSpPr>
        <p:spPr>
          <a:xfrm>
            <a:off x="5718517" y="1962443"/>
            <a:ext cx="0" cy="113669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92854B-839C-0E68-3621-67DEDFE424CB}"/>
              </a:ext>
            </a:extLst>
          </p:cNvPr>
          <p:cNvCxnSpPr>
            <a:cxnSpLocks/>
            <a:endCxn id="11" idx="3"/>
          </p:cNvCxnSpPr>
          <p:nvPr/>
        </p:nvCxnSpPr>
        <p:spPr>
          <a:xfrm>
            <a:off x="6963508" y="1971808"/>
            <a:ext cx="2781365" cy="1274893"/>
          </a:xfrm>
          <a:prstGeom prst="straightConnector1">
            <a:avLst/>
          </a:prstGeom>
          <a:ln w="285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6AC41CA-79DC-8557-9CC6-35EBCCBD6C1D}"/>
              </a:ext>
            </a:extLst>
          </p:cNvPr>
          <p:cNvSpPr txBox="1"/>
          <p:nvPr/>
        </p:nvSpPr>
        <p:spPr>
          <a:xfrm>
            <a:off x="5928803" y="5578918"/>
            <a:ext cx="4750212" cy="584775"/>
          </a:xfrm>
          <a:prstGeom prst="rect">
            <a:avLst/>
          </a:prstGeom>
          <a:noFill/>
        </p:spPr>
        <p:txBody>
          <a:bodyPr wrap="square" rtlCol="0">
            <a:spAutoFit/>
          </a:bodyPr>
          <a:lstStyle/>
          <a:p>
            <a:r>
              <a:rPr lang="en-US" sz="1600" dirty="0">
                <a:latin typeface="Segoe Print" panose="02000600000000000000" pitchFamily="2" charset="0"/>
              </a:rPr>
              <a:t>Implication: We can directly read metadata and content without using file systems</a:t>
            </a:r>
          </a:p>
        </p:txBody>
      </p:sp>
      <p:graphicFrame>
        <p:nvGraphicFramePr>
          <p:cNvPr id="2" name="Table 16">
            <a:extLst>
              <a:ext uri="{FF2B5EF4-FFF2-40B4-BE49-F238E27FC236}">
                <a16:creationId xmlns:a16="http://schemas.microsoft.com/office/drawing/2014/main" id="{75393D4B-5DCA-E69D-4535-AD4ED97FAE23}"/>
              </a:ext>
            </a:extLst>
          </p:cNvPr>
          <p:cNvGraphicFramePr>
            <a:graphicFrameLocks noGrp="1"/>
          </p:cNvGraphicFramePr>
          <p:nvPr>
            <p:extLst>
              <p:ext uri="{D42A27DB-BD31-4B8C-83A1-F6EECF244321}">
                <p14:modId xmlns:p14="http://schemas.microsoft.com/office/powerpoint/2010/main" val="2645894494"/>
              </p:ext>
            </p:extLst>
          </p:nvPr>
        </p:nvGraphicFramePr>
        <p:xfrm>
          <a:off x="10570882" y="865163"/>
          <a:ext cx="1060824" cy="1097280"/>
        </p:xfrm>
        <a:graphic>
          <a:graphicData uri="http://schemas.openxmlformats.org/drawingml/2006/table">
            <a:tbl>
              <a:tblPr firstRow="1" bandRow="1">
                <a:tableStyleId>{5940675A-B579-460E-94D1-54222C63F5DA}</a:tableStyleId>
              </a:tblPr>
              <a:tblGrid>
                <a:gridCol w="353608">
                  <a:extLst>
                    <a:ext uri="{9D8B030D-6E8A-4147-A177-3AD203B41FA5}">
                      <a16:colId xmlns:a16="http://schemas.microsoft.com/office/drawing/2014/main" val="4108904856"/>
                    </a:ext>
                  </a:extLst>
                </a:gridCol>
                <a:gridCol w="353608">
                  <a:extLst>
                    <a:ext uri="{9D8B030D-6E8A-4147-A177-3AD203B41FA5}">
                      <a16:colId xmlns:a16="http://schemas.microsoft.com/office/drawing/2014/main" val="902688788"/>
                    </a:ext>
                  </a:extLst>
                </a:gridCol>
                <a:gridCol w="353608">
                  <a:extLst>
                    <a:ext uri="{9D8B030D-6E8A-4147-A177-3AD203B41FA5}">
                      <a16:colId xmlns:a16="http://schemas.microsoft.com/office/drawing/2014/main" val="1819542418"/>
                    </a:ext>
                  </a:extLst>
                </a:gridCol>
              </a:tblGrid>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0560666"/>
                  </a:ext>
                </a:extLst>
              </a:tr>
              <a:tr h="3455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97266144"/>
                  </a:ext>
                </a:extLst>
              </a:tr>
              <a:tr h="345598">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8527789"/>
                  </a:ext>
                </a:extLst>
              </a:tr>
            </a:tbl>
          </a:graphicData>
        </a:graphic>
      </p:graphicFrame>
      <p:cxnSp>
        <p:nvCxnSpPr>
          <p:cNvPr id="19" name="Straight Arrow Connector 18">
            <a:extLst>
              <a:ext uri="{FF2B5EF4-FFF2-40B4-BE49-F238E27FC236}">
                <a16:creationId xmlns:a16="http://schemas.microsoft.com/office/drawing/2014/main" id="{BE0C61AE-0819-BDE1-E05A-B53A9BBFD9FE}"/>
              </a:ext>
            </a:extLst>
          </p:cNvPr>
          <p:cNvCxnSpPr>
            <a:cxnSpLocks/>
          </p:cNvCxnSpPr>
          <p:nvPr/>
        </p:nvCxnSpPr>
        <p:spPr>
          <a:xfrm flipV="1">
            <a:off x="9847478" y="1413803"/>
            <a:ext cx="893205" cy="2491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E43B614-36FD-1950-BC49-F055B9690FB3}"/>
              </a:ext>
            </a:extLst>
          </p:cNvPr>
          <p:cNvCxnSpPr>
            <a:cxnSpLocks/>
          </p:cNvCxnSpPr>
          <p:nvPr/>
        </p:nvCxnSpPr>
        <p:spPr>
          <a:xfrm flipV="1">
            <a:off x="10056218" y="1751428"/>
            <a:ext cx="1366748" cy="2250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0540F5CF-2277-15A9-1865-DA894A1F92FF}"/>
              </a:ext>
            </a:extLst>
          </p:cNvPr>
          <p:cNvSpPr txBox="1"/>
          <p:nvPr/>
        </p:nvSpPr>
        <p:spPr>
          <a:xfrm>
            <a:off x="10824615" y="495830"/>
            <a:ext cx="553357" cy="369332"/>
          </a:xfrm>
          <a:prstGeom prst="rect">
            <a:avLst/>
          </a:prstGeom>
          <a:noFill/>
        </p:spPr>
        <p:txBody>
          <a:bodyPr wrap="none" rtlCol="0">
            <a:spAutoFit/>
          </a:bodyPr>
          <a:lstStyle/>
          <a:p>
            <a:r>
              <a:rPr lang="en-US" dirty="0"/>
              <a:t>disk</a:t>
            </a:r>
          </a:p>
        </p:txBody>
      </p:sp>
      <p:pic>
        <p:nvPicPr>
          <p:cNvPr id="14" name="Picture 13">
            <a:extLst>
              <a:ext uri="{FF2B5EF4-FFF2-40B4-BE49-F238E27FC236}">
                <a16:creationId xmlns:a16="http://schemas.microsoft.com/office/drawing/2014/main" id="{3CFBBFC8-180D-CC81-B7A1-540C7C315213}"/>
              </a:ext>
            </a:extLst>
          </p:cNvPr>
          <p:cNvPicPr>
            <a:picLocks noChangeAspect="1"/>
          </p:cNvPicPr>
          <p:nvPr/>
        </p:nvPicPr>
        <p:blipFill rotWithShape="1">
          <a:blip r:embed="rId7"/>
          <a:srcRect t="10123" r="11597" b="71795"/>
          <a:stretch/>
        </p:blipFill>
        <p:spPr>
          <a:xfrm>
            <a:off x="868654" y="5686304"/>
            <a:ext cx="4505136" cy="364760"/>
          </a:xfrm>
          <a:prstGeom prst="rect">
            <a:avLst/>
          </a:prstGeom>
        </p:spPr>
      </p:pic>
      <p:sp>
        <p:nvSpPr>
          <p:cNvPr id="15" name="TextBox 14">
            <a:extLst>
              <a:ext uri="{FF2B5EF4-FFF2-40B4-BE49-F238E27FC236}">
                <a16:creationId xmlns:a16="http://schemas.microsoft.com/office/drawing/2014/main" id="{73FC4810-2ADA-4D41-BA7A-C5B00D587752}"/>
              </a:ext>
            </a:extLst>
          </p:cNvPr>
          <p:cNvSpPr txBox="1"/>
          <p:nvPr/>
        </p:nvSpPr>
        <p:spPr>
          <a:xfrm>
            <a:off x="3421557" y="4231552"/>
            <a:ext cx="1132041" cy="369332"/>
          </a:xfrm>
          <a:prstGeom prst="rect">
            <a:avLst/>
          </a:prstGeom>
          <a:noFill/>
        </p:spPr>
        <p:txBody>
          <a:bodyPr wrap="none" rtlCol="0">
            <a:spAutoFit/>
          </a:bodyPr>
          <a:lstStyle/>
          <a:p>
            <a:r>
              <a:rPr lang="en-US" dirty="0">
                <a:solidFill>
                  <a:srgbClr val="FF0000"/>
                </a:solidFill>
              </a:rPr>
              <a:t>inode:273</a:t>
            </a:r>
          </a:p>
        </p:txBody>
      </p:sp>
      <p:sp>
        <p:nvSpPr>
          <p:cNvPr id="16" name="TextBox 15">
            <a:extLst>
              <a:ext uri="{FF2B5EF4-FFF2-40B4-BE49-F238E27FC236}">
                <a16:creationId xmlns:a16="http://schemas.microsoft.com/office/drawing/2014/main" id="{2AAD3393-5305-3C24-6331-4A4878CB6473}"/>
              </a:ext>
            </a:extLst>
          </p:cNvPr>
          <p:cNvSpPr txBox="1"/>
          <p:nvPr/>
        </p:nvSpPr>
        <p:spPr>
          <a:xfrm>
            <a:off x="7347704" y="4175028"/>
            <a:ext cx="1390124" cy="369332"/>
          </a:xfrm>
          <a:prstGeom prst="rect">
            <a:avLst/>
          </a:prstGeom>
          <a:noFill/>
        </p:spPr>
        <p:txBody>
          <a:bodyPr wrap="none" rtlCol="0">
            <a:spAutoFit/>
          </a:bodyPr>
          <a:lstStyle/>
          <a:p>
            <a:r>
              <a:rPr lang="en-US" dirty="0" err="1">
                <a:solidFill>
                  <a:srgbClr val="FF0000"/>
                </a:solidFill>
              </a:rPr>
              <a:t>inode</a:t>
            </a:r>
            <a:r>
              <a:rPr lang="en-US" dirty="0">
                <a:solidFill>
                  <a:srgbClr val="FF0000"/>
                </a:solidFill>
              </a:rPr>
              <a:t>:-144-6</a:t>
            </a:r>
          </a:p>
        </p:txBody>
      </p:sp>
    </p:spTree>
    <p:extLst>
      <p:ext uri="{BB962C8B-B14F-4D97-AF65-F5344CB8AC3E}">
        <p14:creationId xmlns:p14="http://schemas.microsoft.com/office/powerpoint/2010/main" val="120751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865405" y="121316"/>
            <a:ext cx="5976723" cy="6618849"/>
          </a:xfrm>
          <a:prstGeom prst="rect">
            <a:avLst/>
          </a:prstGeom>
        </p:spPr>
      </p:pic>
      <p:sp>
        <p:nvSpPr>
          <p:cNvPr id="2" name="Title 1"/>
          <p:cNvSpPr>
            <a:spLocks noGrp="1"/>
          </p:cNvSpPr>
          <p:nvPr>
            <p:ph type="title"/>
          </p:nvPr>
        </p:nvSpPr>
        <p:spPr/>
        <p:txBody>
          <a:bodyPr/>
          <a:lstStyle/>
          <a:p>
            <a:r>
              <a:rPr lang="en-US" dirty="0"/>
              <a:t>TSK Tools</a:t>
            </a:r>
          </a:p>
        </p:txBody>
      </p:sp>
      <p:sp>
        <p:nvSpPr>
          <p:cNvPr id="12" name="Rectangle 11"/>
          <p:cNvSpPr/>
          <p:nvPr/>
        </p:nvSpPr>
        <p:spPr>
          <a:xfrm>
            <a:off x="7057431" y="3302887"/>
            <a:ext cx="4155440" cy="1384995"/>
          </a:xfrm>
          <a:prstGeom prst="rect">
            <a:avLst/>
          </a:prstGeom>
          <a:solidFill>
            <a:srgbClr val="CAC3E8"/>
          </a:solidFill>
        </p:spPr>
        <p:txBody>
          <a:bodyPr wrap="square">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4" tooltip="Mmls"/>
              </a:rPr>
              <a:t>mmls</a:t>
            </a:r>
            <a:r>
              <a:rPr lang="en-US" sz="1400" dirty="0">
                <a:solidFill>
                  <a:srgbClr val="000000"/>
                </a:solidFill>
                <a:latin typeface="Arial" panose="020B0604020202020204" pitchFamily="34" charset="0"/>
              </a:rPr>
              <a:t>: Displays the layout of a disk, including the unallocated spaces.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5" tooltip="Mmstat"/>
              </a:rPr>
              <a:t>mmstat</a:t>
            </a:r>
            <a:r>
              <a:rPr lang="en-US" sz="1400" dirty="0">
                <a:solidFill>
                  <a:srgbClr val="000000"/>
                </a:solidFill>
                <a:latin typeface="Arial" panose="020B0604020202020204" pitchFamily="34" charset="0"/>
              </a:rPr>
              <a:t>: Display details about a volume system (typically only the type).</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6" tooltip="Mmcat"/>
              </a:rPr>
              <a:t>mmcat</a:t>
            </a:r>
            <a:r>
              <a:rPr lang="en-US" sz="1400" dirty="0">
                <a:solidFill>
                  <a:srgbClr val="000000"/>
                </a:solidFill>
                <a:latin typeface="Arial" panose="020B0604020202020204" pitchFamily="34" charset="0"/>
              </a:rPr>
              <a:t>: Extracts the contents of a specific volume to STDOUT.</a:t>
            </a:r>
            <a:endParaRPr lang="en-US" sz="1400" b="0" i="0" dirty="0">
              <a:solidFill>
                <a:srgbClr val="000000"/>
              </a:solidFill>
              <a:effectLst/>
              <a:latin typeface="Arial" panose="020B0604020202020204" pitchFamily="34" charset="0"/>
            </a:endParaRPr>
          </a:p>
        </p:txBody>
      </p:sp>
      <p:sp>
        <p:nvSpPr>
          <p:cNvPr id="13" name="Rectangle 12"/>
          <p:cNvSpPr/>
          <p:nvPr/>
        </p:nvSpPr>
        <p:spPr>
          <a:xfrm>
            <a:off x="269347" y="1468150"/>
            <a:ext cx="5612136" cy="1815882"/>
          </a:xfrm>
          <a:prstGeom prst="rect">
            <a:avLst/>
          </a:prstGeom>
          <a:solidFill>
            <a:srgbClr val="90D8A5"/>
          </a:solidFill>
        </p:spPr>
        <p:txBody>
          <a:bodyPr wrap="square">
            <a:spAutoFit/>
          </a:bodyPr>
          <a:lstStyle/>
          <a:p>
            <a:r>
              <a:rPr lang="en-US" sz="1400" dirty="0">
                <a:solidFill>
                  <a:srgbClr val="000000"/>
                </a:solidFill>
                <a:latin typeface="Arial" panose="020B0604020202020204" pitchFamily="34" charset="0"/>
              </a:rPr>
              <a:t>Image Files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rPr>
              <a:t>img_stat</a:t>
            </a:r>
            <a:r>
              <a:rPr lang="en-US" sz="1400" dirty="0">
                <a:solidFill>
                  <a:srgbClr val="000000"/>
                </a:solidFill>
                <a:latin typeface="Arial" panose="020B0604020202020204" pitchFamily="34" charset="0"/>
              </a:rPr>
              <a:t>: tool will show the details of the image format</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7" tooltip="Img cat"/>
              </a:rPr>
              <a:t>img_cat</a:t>
            </a:r>
            <a:r>
              <a:rPr lang="en-US" sz="1400" dirty="0">
                <a:solidFill>
                  <a:srgbClr val="000000"/>
                </a:solidFill>
                <a:latin typeface="Arial" panose="020B0604020202020204" pitchFamily="34" charset="0"/>
              </a:rPr>
              <a:t>: This tool will show the raw contents of an image file.</a:t>
            </a:r>
          </a:p>
          <a:p>
            <a:r>
              <a:rPr lang="en-US" sz="1400" dirty="0">
                <a:solidFill>
                  <a:srgbClr val="000000"/>
                </a:solidFill>
                <a:latin typeface="Arial" panose="020B0604020202020204" pitchFamily="34" charset="0"/>
              </a:rPr>
              <a:t>Disk Tools</a:t>
            </a:r>
          </a:p>
          <a:p>
            <a:pPr marL="285750" indent="-285750">
              <a:buFont typeface="Arial" panose="020B0604020202020204" pitchFamily="34" charset="0"/>
              <a:buChar char="•"/>
            </a:pPr>
            <a:r>
              <a:rPr lang="en-US" sz="1400" u="sng" dirty="0" err="1">
                <a:solidFill>
                  <a:srgbClr val="5A3696"/>
                </a:solidFill>
                <a:latin typeface="Arial" panose="020B0604020202020204" pitchFamily="34" charset="0"/>
                <a:hlinkClick r:id="rId8" tooltip="Disk sreset"/>
              </a:rPr>
              <a:t>disk_sreset</a:t>
            </a:r>
            <a:r>
              <a:rPr lang="en-US" sz="1400" dirty="0"/>
              <a:t>: </a:t>
            </a:r>
            <a:r>
              <a:rPr lang="en-US" sz="1400" dirty="0">
                <a:solidFill>
                  <a:srgbClr val="000000"/>
                </a:solidFill>
                <a:latin typeface="Arial" panose="020B0604020202020204" pitchFamily="34" charset="0"/>
              </a:rPr>
              <a:t>This tool will temporarily remove a Host Protected Area (HPA) if one exists. After the disk is reset, the HPA will return.</a:t>
            </a:r>
          </a:p>
          <a:p>
            <a:pPr marL="285750" indent="-285750">
              <a:buFont typeface="Arial" panose="020B0604020202020204" pitchFamily="34" charset="0"/>
              <a:buChar char="•"/>
            </a:pPr>
            <a:r>
              <a:rPr lang="en-US" sz="1400" dirty="0" err="1">
                <a:hlinkClick r:id="rId9" tooltip="Disk stat"/>
              </a:rPr>
              <a:t>disk_stat</a:t>
            </a:r>
            <a:r>
              <a:rPr lang="en-US" sz="1400" dirty="0"/>
              <a:t>: </a:t>
            </a:r>
            <a:r>
              <a:rPr lang="en-US" sz="1400" dirty="0">
                <a:solidFill>
                  <a:srgbClr val="000000"/>
                </a:solidFill>
                <a:latin typeface="Arial" panose="020B0604020202020204" pitchFamily="34" charset="0"/>
              </a:rPr>
              <a:t>This tool will show if an HPA exists.</a:t>
            </a:r>
          </a:p>
        </p:txBody>
      </p:sp>
      <p:sp>
        <p:nvSpPr>
          <p:cNvPr id="6" name="Rectangle 5"/>
          <p:cNvSpPr/>
          <p:nvPr/>
        </p:nvSpPr>
        <p:spPr>
          <a:xfrm>
            <a:off x="269347" y="4351114"/>
            <a:ext cx="6096000" cy="2031325"/>
          </a:xfrm>
          <a:prstGeom prst="rect">
            <a:avLst/>
          </a:prstGeom>
          <a:solidFill>
            <a:srgbClr val="DCBCAB"/>
          </a:solidFill>
        </p:spPr>
        <p:txBody>
          <a:bodyPr>
            <a:spAutoFit/>
          </a:bodyPr>
          <a:lstStyle/>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0" tooltip="Tsk comparedir"/>
              </a:rPr>
              <a:t>tsk_comparedir</a:t>
            </a:r>
            <a:r>
              <a:rPr lang="en-US" sz="1400" dirty="0">
                <a:solidFill>
                  <a:srgbClr val="000000"/>
                </a:solidFill>
                <a:latin typeface="Arial" panose="020B0604020202020204" pitchFamily="34" charset="0"/>
              </a:rPr>
              <a:t>: Compares a local directory hierarchy with the contents of raw device (or disk image). This can be used to detect rootkits.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1" tooltip="Tsk gettimes"/>
              </a:rPr>
              <a:t>tsk_gettimes</a:t>
            </a:r>
            <a:r>
              <a:rPr lang="en-US" sz="1400" dirty="0">
                <a:solidFill>
                  <a:srgbClr val="000000"/>
                </a:solidFill>
                <a:latin typeface="Arial" panose="020B0604020202020204" pitchFamily="34" charset="0"/>
              </a:rPr>
              <a:t>: Extracts all of the temporal data from the image to make a </a:t>
            </a:r>
            <a:r>
              <a:rPr lang="en-US" sz="1400" dirty="0">
                <a:solidFill>
                  <a:srgbClr val="5A3696"/>
                </a:solidFill>
                <a:latin typeface="Arial" panose="020B0604020202020204" pitchFamily="34" charset="0"/>
                <a:hlinkClick r:id="rId12" tooltip="Timeline"/>
              </a:rPr>
              <a:t>timeline</a:t>
            </a:r>
            <a:r>
              <a:rPr lang="en-US" sz="1400" dirty="0">
                <a:solidFill>
                  <a:srgbClr val="000000"/>
                </a:solidFill>
                <a:latin typeface="Arial" panose="020B0604020202020204" pitchFamily="34" charset="0"/>
              </a:rPr>
              <a:t>. Equivalent to running </a:t>
            </a:r>
            <a:r>
              <a:rPr lang="en-US" sz="1400" dirty="0" err="1">
                <a:solidFill>
                  <a:srgbClr val="5A3696"/>
                </a:solidFill>
                <a:latin typeface="Arial" panose="020B0604020202020204" pitchFamily="34" charset="0"/>
                <a:hlinkClick r:id="rId13" tooltip="Fls"/>
              </a:rPr>
              <a:t>fls</a:t>
            </a:r>
            <a:r>
              <a:rPr lang="en-US" sz="1400" dirty="0">
                <a:solidFill>
                  <a:srgbClr val="000000"/>
                </a:solidFill>
                <a:latin typeface="Arial" panose="020B0604020202020204" pitchFamily="34" charset="0"/>
              </a:rPr>
              <a:t> with the '-m' option.</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4" tooltip="Tsk loaddb"/>
              </a:rPr>
              <a:t>tsk_loaddb</a:t>
            </a:r>
            <a:r>
              <a:rPr lang="en-US" sz="1400" dirty="0">
                <a:solidFill>
                  <a:srgbClr val="000000"/>
                </a:solidFill>
                <a:latin typeface="Arial" panose="020B0604020202020204" pitchFamily="34" charset="0"/>
              </a:rPr>
              <a:t>: Loads the metadata from an image into a SQLite database. This allows other tools to be easily written in a variety of languages and give them access to the image contents.</a:t>
            </a:r>
          </a:p>
          <a:p>
            <a:pPr marL="285750" indent="-285750">
              <a:buFont typeface="Arial" panose="020B0604020202020204" pitchFamily="34" charset="0"/>
              <a:buChar char="•"/>
            </a:pPr>
            <a:r>
              <a:rPr lang="en-US" sz="1400" dirty="0" err="1">
                <a:solidFill>
                  <a:srgbClr val="5A3696"/>
                </a:solidFill>
                <a:latin typeface="Arial" panose="020B0604020202020204" pitchFamily="34" charset="0"/>
                <a:hlinkClick r:id="rId15" tooltip="Tsk recover"/>
              </a:rPr>
              <a:t>tsk_recover</a:t>
            </a:r>
            <a:r>
              <a:rPr lang="en-US" sz="1400" dirty="0">
                <a:solidFill>
                  <a:srgbClr val="000000"/>
                </a:solidFill>
                <a:latin typeface="Arial" panose="020B0604020202020204" pitchFamily="34" charset="0"/>
              </a:rPr>
              <a:t>: Extracts the unallocated (or allocated) files from a disk image to a local directory.</a:t>
            </a:r>
            <a:endParaRPr lang="en-US" sz="1400" b="0" i="0" dirty="0">
              <a:solidFill>
                <a:srgbClr val="000000"/>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60BDC4F-B50B-5673-38CC-DCB52AF43930}"/>
                  </a:ext>
                </a:extLst>
              </p14:cNvPr>
              <p14:cNvContentPartPr/>
              <p14:nvPr/>
            </p14:nvContentPartPr>
            <p14:xfrm>
              <a:off x="8062898" y="2943905"/>
              <a:ext cx="249480" cy="243720"/>
            </p14:xfrm>
          </p:contentPart>
        </mc:Choice>
        <mc:Fallback xmlns="">
          <p:pic>
            <p:nvPicPr>
              <p:cNvPr id="11" name="Ink 10">
                <a:extLst>
                  <a:ext uri="{FF2B5EF4-FFF2-40B4-BE49-F238E27FC236}">
                    <a16:creationId xmlns:a16="http://schemas.microsoft.com/office/drawing/2014/main" id="{960BDC4F-B50B-5673-38CC-DCB52AF43930}"/>
                  </a:ext>
                </a:extLst>
              </p:cNvPr>
              <p:cNvPicPr/>
              <p:nvPr/>
            </p:nvPicPr>
            <p:blipFill>
              <a:blip r:embed="rId17"/>
              <a:stretch>
                <a:fillRect/>
              </a:stretch>
            </p:blipFill>
            <p:spPr>
              <a:xfrm>
                <a:off x="8044898" y="2925905"/>
                <a:ext cx="2851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BB259E0-D72F-E408-807C-810A4E6685A0}"/>
                  </a:ext>
                </a:extLst>
              </p14:cNvPr>
              <p14:cNvContentPartPr/>
              <p14:nvPr/>
            </p14:nvContentPartPr>
            <p14:xfrm>
              <a:off x="8416418" y="2985305"/>
              <a:ext cx="320400" cy="240120"/>
            </p14:xfrm>
          </p:contentPart>
        </mc:Choice>
        <mc:Fallback xmlns="">
          <p:pic>
            <p:nvPicPr>
              <p:cNvPr id="14" name="Ink 13">
                <a:extLst>
                  <a:ext uri="{FF2B5EF4-FFF2-40B4-BE49-F238E27FC236}">
                    <a16:creationId xmlns:a16="http://schemas.microsoft.com/office/drawing/2014/main" id="{9BB259E0-D72F-E408-807C-810A4E6685A0}"/>
                  </a:ext>
                </a:extLst>
              </p:cNvPr>
              <p:cNvPicPr/>
              <p:nvPr/>
            </p:nvPicPr>
            <p:blipFill>
              <a:blip r:embed="rId19"/>
              <a:stretch>
                <a:fillRect/>
              </a:stretch>
            </p:blipFill>
            <p:spPr>
              <a:xfrm>
                <a:off x="8398418" y="2967665"/>
                <a:ext cx="356040" cy="275760"/>
              </a:xfrm>
              <a:prstGeom prst="rect">
                <a:avLst/>
              </a:prstGeom>
            </p:spPr>
          </p:pic>
        </mc:Fallback>
      </mc:AlternateContent>
      <p:grpSp>
        <p:nvGrpSpPr>
          <p:cNvPr id="20" name="Group 19">
            <a:extLst>
              <a:ext uri="{FF2B5EF4-FFF2-40B4-BE49-F238E27FC236}">
                <a16:creationId xmlns:a16="http://schemas.microsoft.com/office/drawing/2014/main" id="{8DA50F2F-1798-88B0-19C4-A982E442E5BA}"/>
              </a:ext>
            </a:extLst>
          </p:cNvPr>
          <p:cNvGrpSpPr/>
          <p:nvPr/>
        </p:nvGrpSpPr>
        <p:grpSpPr>
          <a:xfrm>
            <a:off x="1530698" y="3754265"/>
            <a:ext cx="584640" cy="466560"/>
            <a:chOff x="1530698" y="3754265"/>
            <a:chExt cx="584640" cy="46656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D54D315-B768-7B07-40DF-31487702CE39}"/>
                    </a:ext>
                  </a:extLst>
                </p14:cNvPr>
                <p14:cNvContentPartPr/>
                <p14:nvPr/>
              </p14:nvContentPartPr>
              <p14:xfrm>
                <a:off x="1572098" y="3837425"/>
                <a:ext cx="118800" cy="320760"/>
              </p14:xfrm>
            </p:contentPart>
          </mc:Choice>
          <mc:Fallback xmlns="">
            <p:pic>
              <p:nvPicPr>
                <p:cNvPr id="15" name="Ink 14">
                  <a:extLst>
                    <a:ext uri="{FF2B5EF4-FFF2-40B4-BE49-F238E27FC236}">
                      <a16:creationId xmlns:a16="http://schemas.microsoft.com/office/drawing/2014/main" id="{0D54D315-B768-7B07-40DF-31487702CE39}"/>
                    </a:ext>
                  </a:extLst>
                </p:cNvPr>
                <p:cNvPicPr/>
                <p:nvPr/>
              </p:nvPicPr>
              <p:blipFill>
                <a:blip r:embed="rId21"/>
                <a:stretch>
                  <a:fillRect/>
                </a:stretch>
              </p:blipFill>
              <p:spPr>
                <a:xfrm>
                  <a:off x="1554098" y="3819425"/>
                  <a:ext cx="1544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6320BD9-8392-DAA6-0C2C-38CE27BAEF3E}"/>
                    </a:ext>
                  </a:extLst>
                </p14:cNvPr>
                <p14:cNvContentPartPr/>
                <p14:nvPr/>
              </p14:nvContentPartPr>
              <p14:xfrm>
                <a:off x="1530698" y="3975665"/>
                <a:ext cx="131040" cy="14760"/>
              </p14:xfrm>
            </p:contentPart>
          </mc:Choice>
          <mc:Fallback xmlns="">
            <p:pic>
              <p:nvPicPr>
                <p:cNvPr id="16" name="Ink 15">
                  <a:extLst>
                    <a:ext uri="{FF2B5EF4-FFF2-40B4-BE49-F238E27FC236}">
                      <a16:creationId xmlns:a16="http://schemas.microsoft.com/office/drawing/2014/main" id="{56320BD9-8392-DAA6-0C2C-38CE27BAEF3E}"/>
                    </a:ext>
                  </a:extLst>
                </p:cNvPr>
                <p:cNvPicPr/>
                <p:nvPr/>
              </p:nvPicPr>
              <p:blipFill>
                <a:blip r:embed="rId23"/>
                <a:stretch>
                  <a:fillRect/>
                </a:stretch>
              </p:blipFill>
              <p:spPr>
                <a:xfrm>
                  <a:off x="1512698" y="3958025"/>
                  <a:ext cx="166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6C9F452-A8AD-4131-3D14-50FD6EF2232A}"/>
                    </a:ext>
                  </a:extLst>
                </p14:cNvPr>
                <p14:cNvContentPartPr/>
                <p14:nvPr/>
              </p14:nvContentPartPr>
              <p14:xfrm>
                <a:off x="1791698" y="3957665"/>
                <a:ext cx="90360" cy="194400"/>
              </p14:xfrm>
            </p:contentPart>
          </mc:Choice>
          <mc:Fallback xmlns="">
            <p:pic>
              <p:nvPicPr>
                <p:cNvPr id="17" name="Ink 16">
                  <a:extLst>
                    <a:ext uri="{FF2B5EF4-FFF2-40B4-BE49-F238E27FC236}">
                      <a16:creationId xmlns:a16="http://schemas.microsoft.com/office/drawing/2014/main" id="{16C9F452-A8AD-4131-3D14-50FD6EF2232A}"/>
                    </a:ext>
                  </a:extLst>
                </p:cNvPr>
                <p:cNvPicPr/>
                <p:nvPr/>
              </p:nvPicPr>
              <p:blipFill>
                <a:blip r:embed="rId25"/>
                <a:stretch>
                  <a:fillRect/>
                </a:stretch>
              </p:blipFill>
              <p:spPr>
                <a:xfrm>
                  <a:off x="1773698" y="3940025"/>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9D7AF1D-ED02-34C0-2DE7-8173683A37CB}"/>
                    </a:ext>
                  </a:extLst>
                </p14:cNvPr>
                <p14:cNvContentPartPr/>
                <p14:nvPr/>
              </p14:nvContentPartPr>
              <p14:xfrm>
                <a:off x="1980698" y="3754265"/>
                <a:ext cx="33480" cy="466560"/>
              </p14:xfrm>
            </p:contentPart>
          </mc:Choice>
          <mc:Fallback xmlns="">
            <p:pic>
              <p:nvPicPr>
                <p:cNvPr id="18" name="Ink 17">
                  <a:extLst>
                    <a:ext uri="{FF2B5EF4-FFF2-40B4-BE49-F238E27FC236}">
                      <a16:creationId xmlns:a16="http://schemas.microsoft.com/office/drawing/2014/main" id="{F9D7AF1D-ED02-34C0-2DE7-8173683A37CB}"/>
                    </a:ext>
                  </a:extLst>
                </p:cNvPr>
                <p:cNvPicPr/>
                <p:nvPr/>
              </p:nvPicPr>
              <p:blipFill>
                <a:blip r:embed="rId27"/>
                <a:stretch>
                  <a:fillRect/>
                </a:stretch>
              </p:blipFill>
              <p:spPr>
                <a:xfrm>
                  <a:off x="1963058" y="3736265"/>
                  <a:ext cx="691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43BA05D-EF8E-DA97-0573-7A363A42CC0F}"/>
                    </a:ext>
                  </a:extLst>
                </p14:cNvPr>
                <p14:cNvContentPartPr/>
                <p14:nvPr/>
              </p14:nvContentPartPr>
              <p14:xfrm>
                <a:off x="2023898" y="3906905"/>
                <a:ext cx="91440" cy="172800"/>
              </p14:xfrm>
            </p:contentPart>
          </mc:Choice>
          <mc:Fallback xmlns="">
            <p:pic>
              <p:nvPicPr>
                <p:cNvPr id="19" name="Ink 18">
                  <a:extLst>
                    <a:ext uri="{FF2B5EF4-FFF2-40B4-BE49-F238E27FC236}">
                      <a16:creationId xmlns:a16="http://schemas.microsoft.com/office/drawing/2014/main" id="{743BA05D-EF8E-DA97-0573-7A363A42CC0F}"/>
                    </a:ext>
                  </a:extLst>
                </p:cNvPr>
                <p:cNvPicPr/>
                <p:nvPr/>
              </p:nvPicPr>
              <p:blipFill>
                <a:blip r:embed="rId29"/>
                <a:stretch>
                  <a:fillRect/>
                </a:stretch>
              </p:blipFill>
              <p:spPr>
                <a:xfrm>
                  <a:off x="2005898" y="3888905"/>
                  <a:ext cx="127080" cy="208440"/>
                </a:xfrm>
                <a:prstGeom prst="rect">
                  <a:avLst/>
                </a:prstGeom>
              </p:spPr>
            </p:pic>
          </mc:Fallback>
        </mc:AlternateContent>
      </p:grpSp>
      <p:grpSp>
        <p:nvGrpSpPr>
          <p:cNvPr id="26" name="Group 25">
            <a:extLst>
              <a:ext uri="{FF2B5EF4-FFF2-40B4-BE49-F238E27FC236}">
                <a16:creationId xmlns:a16="http://schemas.microsoft.com/office/drawing/2014/main" id="{002067BE-E94B-620C-ECA7-219DA12D8FF9}"/>
              </a:ext>
            </a:extLst>
          </p:cNvPr>
          <p:cNvGrpSpPr/>
          <p:nvPr/>
        </p:nvGrpSpPr>
        <p:grpSpPr>
          <a:xfrm>
            <a:off x="3068258" y="976505"/>
            <a:ext cx="721440" cy="512280"/>
            <a:chOff x="3068258" y="976505"/>
            <a:chExt cx="721440" cy="51228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D9D14D0A-5AC6-01F3-890B-045BEC132BB2}"/>
                    </a:ext>
                  </a:extLst>
                </p14:cNvPr>
                <p14:cNvContentPartPr/>
                <p14:nvPr/>
              </p14:nvContentPartPr>
              <p14:xfrm>
                <a:off x="3068258" y="1191425"/>
                <a:ext cx="29520" cy="130680"/>
              </p14:xfrm>
            </p:contentPart>
          </mc:Choice>
          <mc:Fallback xmlns="">
            <p:pic>
              <p:nvPicPr>
                <p:cNvPr id="21" name="Ink 20">
                  <a:extLst>
                    <a:ext uri="{FF2B5EF4-FFF2-40B4-BE49-F238E27FC236}">
                      <a16:creationId xmlns:a16="http://schemas.microsoft.com/office/drawing/2014/main" id="{D9D14D0A-5AC6-01F3-890B-045BEC132BB2}"/>
                    </a:ext>
                  </a:extLst>
                </p:cNvPr>
                <p:cNvPicPr/>
                <p:nvPr/>
              </p:nvPicPr>
              <p:blipFill>
                <a:blip r:embed="rId31"/>
                <a:stretch>
                  <a:fillRect/>
                </a:stretch>
              </p:blipFill>
              <p:spPr>
                <a:xfrm>
                  <a:off x="3050618" y="1173425"/>
                  <a:ext cx="65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1E1A33C-B677-2CC0-7D8C-16D337F02700}"/>
                    </a:ext>
                  </a:extLst>
                </p14:cNvPr>
                <p14:cNvContentPartPr/>
                <p14:nvPr/>
              </p14:nvContentPartPr>
              <p14:xfrm>
                <a:off x="3075098" y="1059665"/>
                <a:ext cx="360" cy="1440"/>
              </p14:xfrm>
            </p:contentPart>
          </mc:Choice>
          <mc:Fallback xmlns="">
            <p:pic>
              <p:nvPicPr>
                <p:cNvPr id="22" name="Ink 21">
                  <a:extLst>
                    <a:ext uri="{FF2B5EF4-FFF2-40B4-BE49-F238E27FC236}">
                      <a16:creationId xmlns:a16="http://schemas.microsoft.com/office/drawing/2014/main" id="{61E1A33C-B677-2CC0-7D8C-16D337F02700}"/>
                    </a:ext>
                  </a:extLst>
                </p:cNvPr>
                <p:cNvPicPr/>
                <p:nvPr/>
              </p:nvPicPr>
              <p:blipFill>
                <a:blip r:embed="rId33"/>
                <a:stretch>
                  <a:fillRect/>
                </a:stretch>
              </p:blipFill>
              <p:spPr>
                <a:xfrm>
                  <a:off x="3057458" y="1042025"/>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E9E33EF2-A2BE-3AD5-658B-501BE47EFEE2}"/>
                    </a:ext>
                  </a:extLst>
                </p14:cNvPr>
                <p14:cNvContentPartPr/>
                <p14:nvPr/>
              </p14:nvContentPartPr>
              <p14:xfrm>
                <a:off x="3130898" y="1156505"/>
                <a:ext cx="290160" cy="172080"/>
              </p14:xfrm>
            </p:contentPart>
          </mc:Choice>
          <mc:Fallback xmlns="">
            <p:pic>
              <p:nvPicPr>
                <p:cNvPr id="23" name="Ink 22">
                  <a:extLst>
                    <a:ext uri="{FF2B5EF4-FFF2-40B4-BE49-F238E27FC236}">
                      <a16:creationId xmlns:a16="http://schemas.microsoft.com/office/drawing/2014/main" id="{E9E33EF2-A2BE-3AD5-658B-501BE47EFEE2}"/>
                    </a:ext>
                  </a:extLst>
                </p:cNvPr>
                <p:cNvPicPr/>
                <p:nvPr/>
              </p:nvPicPr>
              <p:blipFill>
                <a:blip r:embed="rId35"/>
                <a:stretch>
                  <a:fillRect/>
                </a:stretch>
              </p:blipFill>
              <p:spPr>
                <a:xfrm>
                  <a:off x="3112898" y="1138865"/>
                  <a:ext cx="325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CDD87328-1A01-FB24-D2C9-C569C19F64C3}"/>
                    </a:ext>
                  </a:extLst>
                </p14:cNvPr>
                <p14:cNvContentPartPr/>
                <p14:nvPr/>
              </p14:nvContentPartPr>
              <p14:xfrm>
                <a:off x="3477218" y="1163345"/>
                <a:ext cx="70200" cy="325440"/>
              </p14:xfrm>
            </p:contentPart>
          </mc:Choice>
          <mc:Fallback xmlns="">
            <p:pic>
              <p:nvPicPr>
                <p:cNvPr id="24" name="Ink 23">
                  <a:extLst>
                    <a:ext uri="{FF2B5EF4-FFF2-40B4-BE49-F238E27FC236}">
                      <a16:creationId xmlns:a16="http://schemas.microsoft.com/office/drawing/2014/main" id="{CDD87328-1A01-FB24-D2C9-C569C19F64C3}"/>
                    </a:ext>
                  </a:extLst>
                </p:cNvPr>
                <p:cNvPicPr/>
                <p:nvPr/>
              </p:nvPicPr>
              <p:blipFill>
                <a:blip r:embed="rId37"/>
                <a:stretch>
                  <a:fillRect/>
                </a:stretch>
              </p:blipFill>
              <p:spPr>
                <a:xfrm>
                  <a:off x="3459218" y="1145345"/>
                  <a:ext cx="1058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1109F13-0A4D-9C26-E9F8-62CC857B34A1}"/>
                    </a:ext>
                  </a:extLst>
                </p14:cNvPr>
                <p14:cNvContentPartPr/>
                <p14:nvPr/>
              </p14:nvContentPartPr>
              <p14:xfrm>
                <a:off x="3683498" y="976505"/>
                <a:ext cx="106200" cy="379800"/>
              </p14:xfrm>
            </p:contentPart>
          </mc:Choice>
          <mc:Fallback xmlns="">
            <p:pic>
              <p:nvPicPr>
                <p:cNvPr id="25" name="Ink 24">
                  <a:extLst>
                    <a:ext uri="{FF2B5EF4-FFF2-40B4-BE49-F238E27FC236}">
                      <a16:creationId xmlns:a16="http://schemas.microsoft.com/office/drawing/2014/main" id="{B1109F13-0A4D-9C26-E9F8-62CC857B34A1}"/>
                    </a:ext>
                  </a:extLst>
                </p:cNvPr>
                <p:cNvPicPr/>
                <p:nvPr/>
              </p:nvPicPr>
              <p:blipFill>
                <a:blip r:embed="rId39"/>
                <a:stretch>
                  <a:fillRect/>
                </a:stretch>
              </p:blipFill>
              <p:spPr>
                <a:xfrm>
                  <a:off x="3665498" y="958865"/>
                  <a:ext cx="141840" cy="415440"/>
                </a:xfrm>
                <a:prstGeom prst="rect">
                  <a:avLst/>
                </a:prstGeom>
              </p:spPr>
            </p:pic>
          </mc:Fallback>
        </mc:AlternateContent>
      </p:grpSp>
      <p:grpSp>
        <p:nvGrpSpPr>
          <p:cNvPr id="34" name="Group 33">
            <a:extLst>
              <a:ext uri="{FF2B5EF4-FFF2-40B4-BE49-F238E27FC236}">
                <a16:creationId xmlns:a16="http://schemas.microsoft.com/office/drawing/2014/main" id="{7EB9F920-9E23-766F-ADA7-7D025EB300F3}"/>
              </a:ext>
            </a:extLst>
          </p:cNvPr>
          <p:cNvGrpSpPr/>
          <p:nvPr/>
        </p:nvGrpSpPr>
        <p:grpSpPr>
          <a:xfrm>
            <a:off x="3872498" y="923585"/>
            <a:ext cx="770040" cy="392040"/>
            <a:chOff x="3872498" y="923585"/>
            <a:chExt cx="770040" cy="39204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7F14751D-E893-E587-31B5-38C22C11CD9A}"/>
                    </a:ext>
                  </a:extLst>
                </p14:cNvPr>
                <p14:cNvContentPartPr/>
                <p14:nvPr/>
              </p14:nvContentPartPr>
              <p14:xfrm>
                <a:off x="3872498" y="923585"/>
                <a:ext cx="244080" cy="386280"/>
              </p14:xfrm>
            </p:contentPart>
          </mc:Choice>
          <mc:Fallback xmlns="">
            <p:pic>
              <p:nvPicPr>
                <p:cNvPr id="27" name="Ink 26">
                  <a:extLst>
                    <a:ext uri="{FF2B5EF4-FFF2-40B4-BE49-F238E27FC236}">
                      <a16:creationId xmlns:a16="http://schemas.microsoft.com/office/drawing/2014/main" id="{7F14751D-E893-E587-31B5-38C22C11CD9A}"/>
                    </a:ext>
                  </a:extLst>
                </p:cNvPr>
                <p:cNvPicPr/>
                <p:nvPr/>
              </p:nvPicPr>
              <p:blipFill>
                <a:blip r:embed="rId41"/>
                <a:stretch>
                  <a:fillRect/>
                </a:stretch>
              </p:blipFill>
              <p:spPr>
                <a:xfrm>
                  <a:off x="3854858" y="905585"/>
                  <a:ext cx="2797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00A27FF1-5D8F-1F74-B027-6AA20779FB33}"/>
                    </a:ext>
                  </a:extLst>
                </p14:cNvPr>
                <p14:cNvContentPartPr/>
                <p14:nvPr/>
              </p14:nvContentPartPr>
              <p14:xfrm>
                <a:off x="4190738" y="1166225"/>
                <a:ext cx="40320" cy="110520"/>
              </p14:xfrm>
            </p:contentPart>
          </mc:Choice>
          <mc:Fallback xmlns="">
            <p:pic>
              <p:nvPicPr>
                <p:cNvPr id="28" name="Ink 27">
                  <a:extLst>
                    <a:ext uri="{FF2B5EF4-FFF2-40B4-BE49-F238E27FC236}">
                      <a16:creationId xmlns:a16="http://schemas.microsoft.com/office/drawing/2014/main" id="{00A27FF1-5D8F-1F74-B027-6AA20779FB33}"/>
                    </a:ext>
                  </a:extLst>
                </p:cNvPr>
                <p:cNvPicPr/>
                <p:nvPr/>
              </p:nvPicPr>
              <p:blipFill>
                <a:blip r:embed="rId43"/>
                <a:stretch>
                  <a:fillRect/>
                </a:stretch>
              </p:blipFill>
              <p:spPr>
                <a:xfrm>
                  <a:off x="4172738" y="1148225"/>
                  <a:ext cx="759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CFB891C4-CB4E-ED81-BD60-25104D94B086}"/>
                    </a:ext>
                  </a:extLst>
                </p14:cNvPr>
                <p14:cNvContentPartPr/>
                <p14:nvPr/>
              </p14:nvContentPartPr>
              <p14:xfrm>
                <a:off x="4225298" y="1038785"/>
                <a:ext cx="360" cy="27000"/>
              </p14:xfrm>
            </p:contentPart>
          </mc:Choice>
          <mc:Fallback xmlns="">
            <p:pic>
              <p:nvPicPr>
                <p:cNvPr id="29" name="Ink 28">
                  <a:extLst>
                    <a:ext uri="{FF2B5EF4-FFF2-40B4-BE49-F238E27FC236}">
                      <a16:creationId xmlns:a16="http://schemas.microsoft.com/office/drawing/2014/main" id="{CFB891C4-CB4E-ED81-BD60-25104D94B086}"/>
                    </a:ext>
                  </a:extLst>
                </p:cNvPr>
                <p:cNvPicPr/>
                <p:nvPr/>
              </p:nvPicPr>
              <p:blipFill>
                <a:blip r:embed="rId45"/>
                <a:stretch>
                  <a:fillRect/>
                </a:stretch>
              </p:blipFill>
              <p:spPr>
                <a:xfrm>
                  <a:off x="4207298" y="1021145"/>
                  <a:ext cx="360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F83DAED1-44C9-3340-B8E7-38B997CEFBC0}"/>
                    </a:ext>
                  </a:extLst>
                </p14:cNvPr>
                <p14:cNvContentPartPr/>
                <p14:nvPr/>
              </p14:nvContentPartPr>
              <p14:xfrm>
                <a:off x="4322858" y="1117265"/>
                <a:ext cx="91800" cy="198360"/>
              </p14:xfrm>
            </p:contentPart>
          </mc:Choice>
          <mc:Fallback xmlns="">
            <p:pic>
              <p:nvPicPr>
                <p:cNvPr id="31" name="Ink 30">
                  <a:extLst>
                    <a:ext uri="{FF2B5EF4-FFF2-40B4-BE49-F238E27FC236}">
                      <a16:creationId xmlns:a16="http://schemas.microsoft.com/office/drawing/2014/main" id="{F83DAED1-44C9-3340-B8E7-38B997CEFBC0}"/>
                    </a:ext>
                  </a:extLst>
                </p:cNvPr>
                <p:cNvPicPr/>
                <p:nvPr/>
              </p:nvPicPr>
              <p:blipFill>
                <a:blip r:embed="rId47"/>
                <a:stretch>
                  <a:fillRect/>
                </a:stretch>
              </p:blipFill>
              <p:spPr>
                <a:xfrm>
                  <a:off x="4304858" y="1099625"/>
                  <a:ext cx="1274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500E21E6-F54C-57B1-DA45-F1A0C65967D7}"/>
                    </a:ext>
                  </a:extLst>
                </p14:cNvPr>
                <p14:cNvContentPartPr/>
                <p14:nvPr/>
              </p14:nvContentPartPr>
              <p14:xfrm>
                <a:off x="4498538" y="948785"/>
                <a:ext cx="18000" cy="356760"/>
              </p14:xfrm>
            </p:contentPart>
          </mc:Choice>
          <mc:Fallback xmlns="">
            <p:pic>
              <p:nvPicPr>
                <p:cNvPr id="32" name="Ink 31">
                  <a:extLst>
                    <a:ext uri="{FF2B5EF4-FFF2-40B4-BE49-F238E27FC236}">
                      <a16:creationId xmlns:a16="http://schemas.microsoft.com/office/drawing/2014/main" id="{500E21E6-F54C-57B1-DA45-F1A0C65967D7}"/>
                    </a:ext>
                  </a:extLst>
                </p:cNvPr>
                <p:cNvPicPr/>
                <p:nvPr/>
              </p:nvPicPr>
              <p:blipFill>
                <a:blip r:embed="rId49"/>
                <a:stretch>
                  <a:fillRect/>
                </a:stretch>
              </p:blipFill>
              <p:spPr>
                <a:xfrm>
                  <a:off x="4480538" y="931145"/>
                  <a:ext cx="53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8A8A568-AC8F-8CD1-61CD-7714061FD31F}"/>
                    </a:ext>
                  </a:extLst>
                </p14:cNvPr>
                <p14:cNvContentPartPr/>
                <p14:nvPr/>
              </p14:nvContentPartPr>
              <p14:xfrm>
                <a:off x="4537058" y="1094225"/>
                <a:ext cx="105480" cy="192240"/>
              </p14:xfrm>
            </p:contentPart>
          </mc:Choice>
          <mc:Fallback xmlns="">
            <p:pic>
              <p:nvPicPr>
                <p:cNvPr id="33" name="Ink 32">
                  <a:extLst>
                    <a:ext uri="{FF2B5EF4-FFF2-40B4-BE49-F238E27FC236}">
                      <a16:creationId xmlns:a16="http://schemas.microsoft.com/office/drawing/2014/main" id="{68A8A568-AC8F-8CD1-61CD-7714061FD31F}"/>
                    </a:ext>
                  </a:extLst>
                </p:cNvPr>
                <p:cNvPicPr/>
                <p:nvPr/>
              </p:nvPicPr>
              <p:blipFill>
                <a:blip r:embed="rId51"/>
                <a:stretch>
                  <a:fillRect/>
                </a:stretch>
              </p:blipFill>
              <p:spPr>
                <a:xfrm>
                  <a:off x="4519058" y="1076225"/>
                  <a:ext cx="141120" cy="227880"/>
                </a:xfrm>
                <a:prstGeom prst="rect">
                  <a:avLst/>
                </a:prstGeom>
              </p:spPr>
            </p:pic>
          </mc:Fallback>
        </mc:AlternateContent>
      </p:grpSp>
      <p:sp>
        <p:nvSpPr>
          <p:cNvPr id="4" name="TextBox 3">
            <a:extLst>
              <a:ext uri="{FF2B5EF4-FFF2-40B4-BE49-F238E27FC236}">
                <a16:creationId xmlns:a16="http://schemas.microsoft.com/office/drawing/2014/main" id="{1055C693-DD57-0A8F-0EC7-FDC2D5ADD95E}"/>
              </a:ext>
            </a:extLst>
          </p:cNvPr>
          <p:cNvSpPr txBox="1"/>
          <p:nvPr/>
        </p:nvSpPr>
        <p:spPr>
          <a:xfrm>
            <a:off x="190872" y="106744"/>
            <a:ext cx="4507629" cy="523220"/>
          </a:xfrm>
          <a:prstGeom prst="rect">
            <a:avLst/>
          </a:prstGeom>
          <a:noFill/>
        </p:spPr>
        <p:txBody>
          <a:bodyPr wrap="square">
            <a:spAutoFit/>
          </a:bodyPr>
          <a:lstStyle/>
          <a:p>
            <a:r>
              <a:rPr lang="en-US" sz="1400" dirty="0"/>
              <a:t>https://github.com/sleuthkit/sleuthkit/wiki/The_Sleuth_Kit_commands</a:t>
            </a:r>
          </a:p>
        </p:txBody>
      </p:sp>
    </p:spTree>
    <p:extLst>
      <p:ext uri="{BB962C8B-B14F-4D97-AF65-F5344CB8AC3E}">
        <p14:creationId xmlns:p14="http://schemas.microsoft.com/office/powerpoint/2010/main" val="3880498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15278</TotalTime>
  <Words>1368</Words>
  <Application>Microsoft Office PowerPoint</Application>
  <PresentationFormat>Widescreen</PresentationFormat>
  <Paragraphs>150</Paragraphs>
  <Slides>28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OCRB</vt:lpstr>
      <vt:lpstr>Roboto</vt:lpstr>
      <vt:lpstr>Segoe Print</vt:lpstr>
      <vt:lpstr>Office Theme</vt:lpstr>
      <vt:lpstr>The Sleuth Kit (TSK)</vt:lpstr>
      <vt:lpstr>Overview</vt:lpstr>
      <vt:lpstr>PowerPoint Presentation</vt:lpstr>
      <vt:lpstr>PowerPoint Presentation</vt:lpstr>
      <vt:lpstr>TSK Layers</vt:lpstr>
      <vt:lpstr>Storage management vs File System management</vt:lpstr>
      <vt:lpstr>File System Layers</vt:lpstr>
      <vt:lpstr>PowerPoint Presentation</vt:lpstr>
      <vt:lpstr>TSK Tools</vt:lpstr>
      <vt:lpstr>PowerPoint Presentation</vt:lpstr>
      <vt:lpstr>HPA Usages</vt:lpstr>
      <vt:lpstr>File System Tools</vt:lpstr>
      <vt:lpstr>Exam a file in USB using TSK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 A file with multiple sectors</vt:lpstr>
      <vt:lpstr>Mounting a USB image</vt:lpstr>
      <vt:lpstr>PowerPoint Presentation</vt:lpstr>
      <vt:lpstr>PowerPoint Presentation</vt:lpstr>
      <vt:lpstr>PowerPoint Presentation</vt:lpstr>
      <vt:lpstr>PowerPoint Presentation</vt:lpstr>
      <vt:lpstr>Assignment (part 1)</vt:lpstr>
      <vt:lpstr>Assignment (part 2) : Try one new command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1136</cp:revision>
  <dcterms:created xsi:type="dcterms:W3CDTF">2020-09-14T14:43:27Z</dcterms:created>
  <dcterms:modified xsi:type="dcterms:W3CDTF">2025-02-19T00:54:51Z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2022-09-05T12:53:09Z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49028c47-ca4d-4816-93e6-663f42086a9d</vt:lpwstr>
  </property>
  <property fmtid="{D5CDD505-2E9C-101B-9397-08002B2CF9AE}" pid="8" name="MSIP_Label_2f46707a-0714-4b19-9e75-9e86a08e862d_ContentBits">
    <vt:lpwstr>0</vt:lpwstr>
  </property>
</Properties>
</file>